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1C44C1-57D7-C443-B039-DCC9C7CCB955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4BA2764-286B-4846-AC21-A9A3680381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CUANDO NOS FALTA EL TIEMPO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SALMO 90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07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12291"/>
          </a:xfrm>
        </p:spPr>
        <p:txBody>
          <a:bodyPr/>
          <a:lstStyle/>
          <a:p>
            <a:r>
              <a:rPr lang="es-ES_tradnl" dirty="0" smtClean="0"/>
              <a:t>9490 Días</a:t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42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0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712505"/>
          </a:xfrm>
        </p:spPr>
        <p:txBody>
          <a:bodyPr/>
          <a:lstStyle/>
          <a:p>
            <a:r>
              <a:rPr lang="es-ES_tradnl" dirty="0" smtClean="0"/>
              <a:t>40 años = 7300</a:t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156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2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30005"/>
          </a:xfrm>
        </p:spPr>
        <p:txBody>
          <a:bodyPr/>
          <a:lstStyle/>
          <a:p>
            <a:r>
              <a:rPr lang="es-ES_tradnl" dirty="0" smtClean="0"/>
              <a:t>50 años = 4869</a:t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77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51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</TotalTime>
  <Words>17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CUANDO NOS FALTA EL TIEMPO </vt:lpstr>
      <vt:lpstr>PowerPoint Presentation</vt:lpstr>
      <vt:lpstr>9490 Días    </vt:lpstr>
      <vt:lpstr>PowerPoint Presentation</vt:lpstr>
      <vt:lpstr>40 años = 7300     </vt:lpstr>
      <vt:lpstr>PowerPoint Presentation</vt:lpstr>
      <vt:lpstr>50 años = 4869    </vt:lpstr>
      <vt:lpstr>PowerPoint Presentation</vt:lpstr>
    </vt:vector>
  </TitlesOfParts>
  <Company>Hill Country Bible Church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CUANDO NOS FALTA EL TIEMPO</dc:title>
  <dc:creator>Edwin Scott</dc:creator>
  <cp:lastModifiedBy>Edwin Scott</cp:lastModifiedBy>
  <cp:revision>3</cp:revision>
  <dcterms:created xsi:type="dcterms:W3CDTF">2014-10-05T04:11:21Z</dcterms:created>
  <dcterms:modified xsi:type="dcterms:W3CDTF">2014-10-05T19:17:29Z</dcterms:modified>
</cp:coreProperties>
</file>