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625AC4B-A4E9-4F80-A41D-E0B370CA56D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1"/>
          <p:cNvSpPr/>
          <p:nvPr/>
        </p:nvSpPr>
        <p:spPr>
          <a:xfrm>
            <a:off x="6766560" y="1005840"/>
            <a:ext cx="91440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Line 2"/>
          <p:cNvSpPr/>
          <p:nvPr/>
        </p:nvSpPr>
        <p:spPr>
          <a:xfrm>
            <a:off x="6766560" y="1828800"/>
            <a:ext cx="91440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Line 3"/>
          <p:cNvSpPr/>
          <p:nvPr/>
        </p:nvSpPr>
        <p:spPr>
          <a:xfrm>
            <a:off x="6766560" y="2651760"/>
            <a:ext cx="91440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Line 4"/>
          <p:cNvSpPr/>
          <p:nvPr/>
        </p:nvSpPr>
        <p:spPr>
          <a:xfrm>
            <a:off x="6766560" y="4114800"/>
            <a:ext cx="91440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Line 5"/>
          <p:cNvSpPr/>
          <p:nvPr/>
        </p:nvSpPr>
        <p:spPr>
          <a:xfrm>
            <a:off x="6766560" y="4846320"/>
            <a:ext cx="91440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Line 6"/>
          <p:cNvSpPr/>
          <p:nvPr/>
        </p:nvSpPr>
        <p:spPr>
          <a:xfrm>
            <a:off x="6766560" y="5577840"/>
            <a:ext cx="91440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Line 7"/>
          <p:cNvSpPr/>
          <p:nvPr/>
        </p:nvSpPr>
        <p:spPr>
          <a:xfrm>
            <a:off x="6766560" y="6309360"/>
            <a:ext cx="91440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8"/>
          <p:cNvSpPr/>
          <p:nvPr/>
        </p:nvSpPr>
        <p:spPr>
          <a:xfrm>
            <a:off x="7589520" y="731520"/>
            <a:ext cx="2103120" cy="54864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Proctor RPi3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9"/>
          <p:cNvSpPr/>
          <p:nvPr/>
        </p:nvSpPr>
        <p:spPr>
          <a:xfrm>
            <a:off x="7589520" y="1554480"/>
            <a:ext cx="2103120" cy="54864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Wall RPi3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10"/>
          <p:cNvSpPr/>
          <p:nvPr/>
        </p:nvSpPr>
        <p:spPr>
          <a:xfrm>
            <a:off x="7589520" y="2377440"/>
            <a:ext cx="2103120" cy="54864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Console RPi3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1"/>
          <p:cNvSpPr/>
          <p:nvPr/>
        </p:nvSpPr>
        <p:spPr>
          <a:xfrm>
            <a:off x="5669280" y="731520"/>
            <a:ext cx="1280160" cy="58521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Ethernet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2"/>
          <p:cNvSpPr/>
          <p:nvPr/>
        </p:nvSpPr>
        <p:spPr>
          <a:xfrm>
            <a:off x="7589520" y="3840480"/>
            <a:ext cx="2103120" cy="54864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Cam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3"/>
          <p:cNvSpPr/>
          <p:nvPr/>
        </p:nvSpPr>
        <p:spPr>
          <a:xfrm>
            <a:off x="7589520" y="4572000"/>
            <a:ext cx="2103120" cy="54864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Cam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4"/>
          <p:cNvSpPr/>
          <p:nvPr/>
        </p:nvSpPr>
        <p:spPr>
          <a:xfrm>
            <a:off x="7589520" y="5303520"/>
            <a:ext cx="2103120" cy="54864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Cam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5"/>
          <p:cNvSpPr/>
          <p:nvPr/>
        </p:nvSpPr>
        <p:spPr>
          <a:xfrm>
            <a:off x="7589520" y="6035040"/>
            <a:ext cx="2103120" cy="54864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Cam 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6"/>
          <p:cNvSpPr/>
          <p:nvPr/>
        </p:nvSpPr>
        <p:spPr>
          <a:xfrm>
            <a:off x="457200" y="914400"/>
            <a:ext cx="1188720" cy="54864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7"/>
          <p:cNvSpPr/>
          <p:nvPr/>
        </p:nvSpPr>
        <p:spPr>
          <a:xfrm>
            <a:off x="3657600" y="914400"/>
            <a:ext cx="1188720" cy="54864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Cameras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Line 18"/>
          <p:cNvSpPr/>
          <p:nvPr/>
        </p:nvSpPr>
        <p:spPr>
          <a:xfrm>
            <a:off x="1645920" y="1097280"/>
            <a:ext cx="2011680" cy="0"/>
          </a:xfrm>
          <a:prstGeom prst="line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Line 19"/>
          <p:cNvSpPr/>
          <p:nvPr/>
        </p:nvSpPr>
        <p:spPr>
          <a:xfrm>
            <a:off x="1645920" y="1280160"/>
            <a:ext cx="2011680" cy="0"/>
          </a:xfrm>
          <a:prstGeom prst="line">
            <a:avLst/>
          </a:prstGeom>
          <a:ln w="291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TextShape 20"/>
          <p:cNvSpPr txBox="1"/>
          <p:nvPr/>
        </p:nvSpPr>
        <p:spPr>
          <a:xfrm>
            <a:off x="1645920" y="1463040"/>
            <a:ext cx="146304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Image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TextShape 21"/>
          <p:cNvSpPr txBox="1"/>
          <p:nvPr/>
        </p:nvSpPr>
        <p:spPr>
          <a:xfrm>
            <a:off x="1645920" y="548640"/>
            <a:ext cx="2286000" cy="30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Frame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22"/>
          <p:cNvSpPr/>
          <p:nvPr/>
        </p:nvSpPr>
        <p:spPr>
          <a:xfrm>
            <a:off x="457200" y="2834640"/>
            <a:ext cx="1188720" cy="54864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23"/>
          <p:cNvSpPr/>
          <p:nvPr/>
        </p:nvSpPr>
        <p:spPr>
          <a:xfrm>
            <a:off x="3657600" y="2834640"/>
            <a:ext cx="1188720" cy="54864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Line 24"/>
          <p:cNvSpPr/>
          <p:nvPr/>
        </p:nvSpPr>
        <p:spPr>
          <a:xfrm>
            <a:off x="1645920" y="3017520"/>
            <a:ext cx="2011680" cy="0"/>
          </a:xfrm>
          <a:prstGeom prst="line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Line 25"/>
          <p:cNvSpPr/>
          <p:nvPr/>
        </p:nvSpPr>
        <p:spPr>
          <a:xfrm>
            <a:off x="1645920" y="3200400"/>
            <a:ext cx="2011680" cy="0"/>
          </a:xfrm>
          <a:prstGeom prst="line">
            <a:avLst/>
          </a:prstGeom>
          <a:ln w="291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6"/>
          <p:cNvSpPr/>
          <p:nvPr/>
        </p:nvSpPr>
        <p:spPr>
          <a:xfrm>
            <a:off x="457200" y="4572000"/>
            <a:ext cx="1188720" cy="54864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27"/>
          <p:cNvSpPr/>
          <p:nvPr/>
        </p:nvSpPr>
        <p:spPr>
          <a:xfrm>
            <a:off x="3657600" y="4572000"/>
            <a:ext cx="1188720" cy="54864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Console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Line 28"/>
          <p:cNvSpPr/>
          <p:nvPr/>
        </p:nvSpPr>
        <p:spPr>
          <a:xfrm>
            <a:off x="1645920" y="4754880"/>
            <a:ext cx="2011680" cy="0"/>
          </a:xfrm>
          <a:prstGeom prst="line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Line 29"/>
          <p:cNvSpPr/>
          <p:nvPr/>
        </p:nvSpPr>
        <p:spPr>
          <a:xfrm>
            <a:off x="1645920" y="4937760"/>
            <a:ext cx="2011680" cy="0"/>
          </a:xfrm>
          <a:prstGeom prst="line">
            <a:avLst/>
          </a:prstGeom>
          <a:ln w="291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30"/>
          <p:cNvSpPr/>
          <p:nvPr/>
        </p:nvSpPr>
        <p:spPr>
          <a:xfrm>
            <a:off x="457200" y="6400800"/>
            <a:ext cx="1188720" cy="54864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31"/>
          <p:cNvSpPr/>
          <p:nvPr/>
        </p:nvSpPr>
        <p:spPr>
          <a:xfrm>
            <a:off x="3657600" y="6400800"/>
            <a:ext cx="1188720" cy="54864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Console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Line 32"/>
          <p:cNvSpPr/>
          <p:nvPr/>
        </p:nvSpPr>
        <p:spPr>
          <a:xfrm>
            <a:off x="1645920" y="6583680"/>
            <a:ext cx="2011680" cy="0"/>
          </a:xfrm>
          <a:prstGeom prst="line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TextShape 33"/>
          <p:cNvSpPr txBox="1"/>
          <p:nvPr/>
        </p:nvSpPr>
        <p:spPr>
          <a:xfrm>
            <a:off x="1582920" y="2103120"/>
            <a:ext cx="2286000" cy="68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Change time remaining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 to Puzzle/Reset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Pause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TextShape 34"/>
          <p:cNvSpPr txBox="1"/>
          <p:nvPr/>
        </p:nvSpPr>
        <p:spPr>
          <a:xfrm>
            <a:off x="1554480" y="3383280"/>
            <a:ext cx="2286000" cy="30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Progress Status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TextShape 35"/>
          <p:cNvSpPr txBox="1"/>
          <p:nvPr/>
        </p:nvSpPr>
        <p:spPr>
          <a:xfrm>
            <a:off x="1645920" y="4206240"/>
            <a:ext cx="2286000" cy="30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 to Puzzle/Reset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TextShape 36"/>
          <p:cNvSpPr txBox="1"/>
          <p:nvPr/>
        </p:nvSpPr>
        <p:spPr>
          <a:xfrm>
            <a:off x="1645920" y="5120640"/>
            <a:ext cx="2286000" cy="30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Progress Status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TextShape 37"/>
          <p:cNvSpPr txBox="1"/>
          <p:nvPr/>
        </p:nvSpPr>
        <p:spPr>
          <a:xfrm>
            <a:off x="1645920" y="6093720"/>
            <a:ext cx="2286000" cy="30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Progress Status (Map)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2017-12-10T21:15:43Z</dcterms:created>
  <dc:creator/>
  <dc:description/>
  <dc:language>en-US</dc:language>
  <cp:lastModifiedBy/>
  <dcterms:modified xsi:type="dcterms:W3CDTF">2017-12-15T21:06:15Z</dcterms:modified>
  <cp:revision>5</cp:revision>
  <dc:subject/>
  <dc:title/>
</cp:coreProperties>
</file>