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2CF16B3-B9BD-4D10-A1B5-CFB5F1BF0D2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80000" cy="75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Line 2"/>
          <p:cNvSpPr/>
          <p:nvPr/>
        </p:nvSpPr>
        <p:spPr>
          <a:xfrm flipV="1">
            <a:off x="3383280" y="4480560"/>
            <a:ext cx="0" cy="64008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Line 3"/>
          <p:cNvSpPr/>
          <p:nvPr/>
        </p:nvSpPr>
        <p:spPr>
          <a:xfrm flipV="1">
            <a:off x="5852160" y="4663440"/>
            <a:ext cx="0" cy="4572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4"/>
          <p:cNvSpPr/>
          <p:nvPr/>
        </p:nvSpPr>
        <p:spPr>
          <a:xfrm>
            <a:off x="3383280" y="4480560"/>
            <a:ext cx="521208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5"/>
          <p:cNvSpPr/>
          <p:nvPr/>
        </p:nvSpPr>
        <p:spPr>
          <a:xfrm>
            <a:off x="5852160" y="4663440"/>
            <a:ext cx="27432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6"/>
          <p:cNvSpPr/>
          <p:nvPr/>
        </p:nvSpPr>
        <p:spPr>
          <a:xfrm flipV="1">
            <a:off x="3383280" y="2031120"/>
            <a:ext cx="0" cy="64008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7"/>
          <p:cNvSpPr/>
          <p:nvPr/>
        </p:nvSpPr>
        <p:spPr>
          <a:xfrm flipV="1">
            <a:off x="5852160" y="2214000"/>
            <a:ext cx="0" cy="4572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8"/>
          <p:cNvSpPr/>
          <p:nvPr/>
        </p:nvSpPr>
        <p:spPr>
          <a:xfrm flipV="1">
            <a:off x="5852160" y="1025280"/>
            <a:ext cx="0" cy="4572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9"/>
          <p:cNvSpPr/>
          <p:nvPr/>
        </p:nvSpPr>
        <p:spPr>
          <a:xfrm flipV="1">
            <a:off x="3383280" y="1025280"/>
            <a:ext cx="0" cy="64008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0"/>
          <p:cNvSpPr/>
          <p:nvPr/>
        </p:nvSpPr>
        <p:spPr>
          <a:xfrm>
            <a:off x="4572000" y="5084640"/>
            <a:ext cx="914400" cy="0"/>
          </a:xfrm>
          <a:prstGeom prst="line">
            <a:avLst/>
          </a:prstGeom>
          <a:ln w="29160">
            <a:solidFill>
              <a:srgbClr val="cc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1"/>
          <p:cNvSpPr/>
          <p:nvPr/>
        </p:nvSpPr>
        <p:spPr>
          <a:xfrm>
            <a:off x="4372560" y="336672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2"/>
          <p:cNvSpPr/>
          <p:nvPr/>
        </p:nvSpPr>
        <p:spPr>
          <a:xfrm>
            <a:off x="4372560" y="373248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3"/>
          <p:cNvSpPr/>
          <p:nvPr/>
        </p:nvSpPr>
        <p:spPr>
          <a:xfrm>
            <a:off x="4206240" y="4098240"/>
            <a:ext cx="108072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4"/>
          <p:cNvSpPr/>
          <p:nvPr/>
        </p:nvSpPr>
        <p:spPr>
          <a:xfrm>
            <a:off x="4372560" y="298152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5"/>
          <p:cNvSpPr/>
          <p:nvPr/>
        </p:nvSpPr>
        <p:spPr>
          <a:xfrm>
            <a:off x="4206240" y="2615760"/>
            <a:ext cx="1080720" cy="0"/>
          </a:xfrm>
          <a:prstGeom prst="line">
            <a:avLst/>
          </a:prstGeom>
          <a:ln w="29160">
            <a:solidFill>
              <a:srgbClr val="cc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6"/>
          <p:cNvSpPr/>
          <p:nvPr/>
        </p:nvSpPr>
        <p:spPr>
          <a:xfrm>
            <a:off x="4389120" y="346320"/>
            <a:ext cx="914400" cy="0"/>
          </a:xfrm>
          <a:prstGeom prst="line">
            <a:avLst/>
          </a:prstGeom>
          <a:ln w="291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7"/>
          <p:cNvSpPr/>
          <p:nvPr/>
        </p:nvSpPr>
        <p:spPr>
          <a:xfrm>
            <a:off x="4464000" y="731520"/>
            <a:ext cx="914400" cy="0"/>
          </a:xfrm>
          <a:prstGeom prst="line">
            <a:avLst/>
          </a:prstGeom>
          <a:ln w="29160">
            <a:solidFill>
              <a:srgbClr val="99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8"/>
          <p:cNvSpPr/>
          <p:nvPr/>
        </p:nvSpPr>
        <p:spPr>
          <a:xfrm>
            <a:off x="4389120" y="1077840"/>
            <a:ext cx="914400" cy="0"/>
          </a:xfrm>
          <a:prstGeom prst="line">
            <a:avLst/>
          </a:prstGeom>
          <a:ln w="29160">
            <a:solidFill>
              <a:srgbClr val="cc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9"/>
          <p:cNvSpPr/>
          <p:nvPr/>
        </p:nvSpPr>
        <p:spPr>
          <a:xfrm>
            <a:off x="4572000" y="541080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0"/>
          <p:cNvSpPr/>
          <p:nvPr/>
        </p:nvSpPr>
        <p:spPr>
          <a:xfrm>
            <a:off x="1645920" y="731520"/>
            <a:ext cx="91440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1"/>
          <p:cNvSpPr/>
          <p:nvPr/>
        </p:nvSpPr>
        <p:spPr>
          <a:xfrm>
            <a:off x="1645920" y="3386880"/>
            <a:ext cx="91440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2"/>
          <p:cNvSpPr/>
          <p:nvPr/>
        </p:nvSpPr>
        <p:spPr>
          <a:xfrm>
            <a:off x="1645920" y="5267520"/>
            <a:ext cx="91440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3"/>
          <p:cNvSpPr/>
          <p:nvPr/>
        </p:nvSpPr>
        <p:spPr>
          <a:xfrm>
            <a:off x="1645920" y="5852160"/>
            <a:ext cx="91440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4"/>
          <p:cNvSpPr/>
          <p:nvPr/>
        </p:nvSpPr>
        <p:spPr>
          <a:xfrm>
            <a:off x="1645920" y="6293520"/>
            <a:ext cx="91440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5"/>
          <p:cNvSpPr/>
          <p:nvPr/>
        </p:nvSpPr>
        <p:spPr>
          <a:xfrm>
            <a:off x="1645920" y="6766560"/>
            <a:ext cx="91440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6"/>
          <p:cNvSpPr/>
          <p:nvPr/>
        </p:nvSpPr>
        <p:spPr>
          <a:xfrm>
            <a:off x="1645920" y="7207920"/>
            <a:ext cx="914400" cy="0"/>
          </a:xfrm>
          <a:prstGeom prst="line">
            <a:avLst/>
          </a:prstGeom>
          <a:ln w="29160">
            <a:solidFill>
              <a:srgbClr val="3333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7"/>
          <p:cNvSpPr/>
          <p:nvPr/>
        </p:nvSpPr>
        <p:spPr>
          <a:xfrm>
            <a:off x="2468880" y="238320"/>
            <a:ext cx="2103120" cy="1005840"/>
          </a:xfrm>
          <a:prstGeom prst="rect">
            <a:avLst/>
          </a:prstGeom>
          <a:solidFill>
            <a:srgbClr val="ffcc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 RPi3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2468880" y="2488320"/>
            <a:ext cx="2103120" cy="1792800"/>
          </a:xfrm>
          <a:prstGeom prst="rect">
            <a:avLst/>
          </a:prstGeom>
          <a:solidFill>
            <a:srgbClr val="ff99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 RPi3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2468880" y="5669280"/>
            <a:ext cx="1005840" cy="365760"/>
          </a:xfrm>
          <a:prstGeom prst="rect">
            <a:avLst/>
          </a:prstGeom>
          <a:solidFill>
            <a:srgbClr val="ff99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2468880" y="6126480"/>
            <a:ext cx="1005840" cy="365760"/>
          </a:xfrm>
          <a:prstGeom prst="rect">
            <a:avLst/>
          </a:prstGeom>
          <a:solidFill>
            <a:srgbClr val="ff99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2468880" y="6583680"/>
            <a:ext cx="1005840" cy="365760"/>
          </a:xfrm>
          <a:prstGeom prst="rect">
            <a:avLst/>
          </a:prstGeom>
          <a:solidFill>
            <a:srgbClr val="ff99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2468880" y="7040880"/>
            <a:ext cx="1005840" cy="349920"/>
          </a:xfrm>
          <a:prstGeom prst="rect">
            <a:avLst/>
          </a:prstGeom>
          <a:solidFill>
            <a:srgbClr val="ff99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4885200" y="4917600"/>
            <a:ext cx="2103120" cy="274320"/>
          </a:xfrm>
          <a:prstGeom prst="rect">
            <a:avLst/>
          </a:prstGeom>
          <a:solidFill>
            <a:srgbClr val="99ff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Monito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TextShape 34"/>
          <p:cNvSpPr txBox="1"/>
          <p:nvPr/>
        </p:nvSpPr>
        <p:spPr>
          <a:xfrm>
            <a:off x="1828800" y="526752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TextShape 35"/>
          <p:cNvSpPr txBox="1"/>
          <p:nvPr/>
        </p:nvSpPr>
        <p:spPr>
          <a:xfrm>
            <a:off x="1828800" y="338688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36"/>
          <p:cNvSpPr txBox="1"/>
          <p:nvPr/>
        </p:nvSpPr>
        <p:spPr>
          <a:xfrm>
            <a:off x="1828800" y="73152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37"/>
          <p:cNvSpPr txBox="1"/>
          <p:nvPr/>
        </p:nvSpPr>
        <p:spPr>
          <a:xfrm>
            <a:off x="1828800" y="585216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38"/>
          <p:cNvSpPr txBox="1"/>
          <p:nvPr/>
        </p:nvSpPr>
        <p:spPr>
          <a:xfrm>
            <a:off x="1828800" y="629352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39"/>
          <p:cNvSpPr txBox="1"/>
          <p:nvPr/>
        </p:nvSpPr>
        <p:spPr>
          <a:xfrm>
            <a:off x="1828800" y="675072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40"/>
          <p:cNvSpPr txBox="1"/>
          <p:nvPr/>
        </p:nvSpPr>
        <p:spPr>
          <a:xfrm>
            <a:off x="1828800" y="720792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41"/>
          <p:cNvSpPr txBox="1"/>
          <p:nvPr/>
        </p:nvSpPr>
        <p:spPr>
          <a:xfrm>
            <a:off x="6988320" y="490176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HDMI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2"/>
          <p:cNvSpPr/>
          <p:nvPr/>
        </p:nvSpPr>
        <p:spPr>
          <a:xfrm>
            <a:off x="2468880" y="4917600"/>
            <a:ext cx="2103120" cy="640080"/>
          </a:xfrm>
          <a:prstGeom prst="rect">
            <a:avLst/>
          </a:prstGeom>
          <a:solidFill>
            <a:srgbClr val="99ff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 RPi3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43"/>
          <p:cNvSpPr txBox="1"/>
          <p:nvPr/>
        </p:nvSpPr>
        <p:spPr>
          <a:xfrm>
            <a:off x="6988320" y="5286960"/>
            <a:ext cx="9144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4x wires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44"/>
          <p:cNvSpPr/>
          <p:nvPr/>
        </p:nvSpPr>
        <p:spPr>
          <a:xfrm>
            <a:off x="4885200" y="218880"/>
            <a:ext cx="2103120" cy="274320"/>
          </a:xfrm>
          <a:prstGeom prst="rect">
            <a:avLst/>
          </a:prstGeom>
          <a:solidFill>
            <a:srgbClr val="ffcc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 Keyboard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5"/>
          <p:cNvSpPr/>
          <p:nvPr/>
        </p:nvSpPr>
        <p:spPr>
          <a:xfrm>
            <a:off x="4885200" y="584640"/>
            <a:ext cx="2103120" cy="274320"/>
          </a:xfrm>
          <a:prstGeom prst="rect">
            <a:avLst/>
          </a:prstGeom>
          <a:solidFill>
            <a:srgbClr val="ffcc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 Mouse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6"/>
          <p:cNvSpPr/>
          <p:nvPr/>
        </p:nvSpPr>
        <p:spPr>
          <a:xfrm>
            <a:off x="4885200" y="950400"/>
            <a:ext cx="2103120" cy="274320"/>
          </a:xfrm>
          <a:prstGeom prst="rect">
            <a:avLst/>
          </a:prstGeom>
          <a:solidFill>
            <a:srgbClr val="ffcc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 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7"/>
          <p:cNvSpPr/>
          <p:nvPr/>
        </p:nvSpPr>
        <p:spPr>
          <a:xfrm>
            <a:off x="4885200" y="2488320"/>
            <a:ext cx="2103120" cy="274320"/>
          </a:xfrm>
          <a:prstGeom prst="rect">
            <a:avLst/>
          </a:prstGeom>
          <a:solidFill>
            <a:srgbClr val="ff99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 Monitor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8"/>
          <p:cNvSpPr/>
          <p:nvPr/>
        </p:nvSpPr>
        <p:spPr>
          <a:xfrm>
            <a:off x="4885200" y="2854080"/>
            <a:ext cx="2103120" cy="274320"/>
          </a:xfrm>
          <a:prstGeom prst="rect">
            <a:avLst/>
          </a:prstGeom>
          <a:solidFill>
            <a:srgbClr val="99ff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4x Buttons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4885200" y="3585600"/>
            <a:ext cx="2103120" cy="274320"/>
          </a:xfrm>
          <a:prstGeom prst="rect">
            <a:avLst/>
          </a:prstGeom>
          <a:solidFill>
            <a:srgbClr val="ff99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4x Stomp Pads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4885200" y="3219840"/>
            <a:ext cx="2103120" cy="274320"/>
          </a:xfrm>
          <a:prstGeom prst="rect">
            <a:avLst/>
          </a:prstGeom>
          <a:solidFill>
            <a:srgbClr val="99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Joystick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1"/>
          <p:cNvSpPr/>
          <p:nvPr/>
        </p:nvSpPr>
        <p:spPr>
          <a:xfrm>
            <a:off x="8138160" y="5212080"/>
            <a:ext cx="1737360" cy="365760"/>
          </a:xfrm>
          <a:prstGeom prst="rect">
            <a:avLst/>
          </a:prstGeom>
          <a:solidFill>
            <a:srgbClr val="99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Captain’s Chair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2"/>
          <p:cNvSpPr/>
          <p:nvPr/>
        </p:nvSpPr>
        <p:spPr>
          <a:xfrm>
            <a:off x="8138160" y="5669280"/>
            <a:ext cx="1737360" cy="365760"/>
          </a:xfrm>
          <a:prstGeom prst="rect">
            <a:avLst/>
          </a:prstGeom>
          <a:solidFill>
            <a:srgbClr val="99ff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3"/>
          <p:cNvSpPr/>
          <p:nvPr/>
        </p:nvSpPr>
        <p:spPr>
          <a:xfrm>
            <a:off x="4885200" y="3951360"/>
            <a:ext cx="2103120" cy="274320"/>
          </a:xfrm>
          <a:prstGeom prst="rect">
            <a:avLst/>
          </a:prstGeom>
          <a:solidFill>
            <a:srgbClr val="ff99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Light Puzzle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54"/>
          <p:cNvSpPr/>
          <p:nvPr/>
        </p:nvSpPr>
        <p:spPr>
          <a:xfrm>
            <a:off x="8138160" y="6126480"/>
            <a:ext cx="1737360" cy="365760"/>
          </a:xfrm>
          <a:prstGeom prst="rect">
            <a:avLst/>
          </a:prstGeom>
          <a:solidFill>
            <a:srgbClr val="ffcc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55"/>
          <p:cNvSpPr/>
          <p:nvPr/>
        </p:nvSpPr>
        <p:spPr>
          <a:xfrm>
            <a:off x="8138160" y="6583680"/>
            <a:ext cx="1737360" cy="365760"/>
          </a:xfrm>
          <a:prstGeom prst="rect">
            <a:avLst/>
          </a:pr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6"/>
          <p:cNvSpPr/>
          <p:nvPr/>
        </p:nvSpPr>
        <p:spPr>
          <a:xfrm>
            <a:off x="8138160" y="7040880"/>
            <a:ext cx="1737360" cy="365760"/>
          </a:xfrm>
          <a:prstGeom prst="rect">
            <a:avLst/>
          </a:prstGeom>
          <a:solidFill>
            <a:srgbClr val="ff99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7"/>
          <p:cNvSpPr/>
          <p:nvPr/>
        </p:nvSpPr>
        <p:spPr>
          <a:xfrm>
            <a:off x="4885200" y="5286960"/>
            <a:ext cx="2103120" cy="274320"/>
          </a:xfrm>
          <a:prstGeom prst="rect">
            <a:avLst/>
          </a:prstGeom>
          <a:solidFill>
            <a:srgbClr val="99ff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2x Buttons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58"/>
          <p:cNvSpPr txBox="1"/>
          <p:nvPr/>
        </p:nvSpPr>
        <p:spPr>
          <a:xfrm>
            <a:off x="6988320" y="2854080"/>
            <a:ext cx="9144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8x wires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59"/>
          <p:cNvSpPr txBox="1"/>
          <p:nvPr/>
        </p:nvSpPr>
        <p:spPr>
          <a:xfrm>
            <a:off x="6988320" y="248832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HDMI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60"/>
          <p:cNvSpPr txBox="1"/>
          <p:nvPr/>
        </p:nvSpPr>
        <p:spPr>
          <a:xfrm>
            <a:off x="6988320" y="3219840"/>
            <a:ext cx="1097280" cy="34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10x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61"/>
          <p:cNvSpPr txBox="1"/>
          <p:nvPr/>
        </p:nvSpPr>
        <p:spPr>
          <a:xfrm>
            <a:off x="6988320" y="3569760"/>
            <a:ext cx="109728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12x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TextShape 62"/>
          <p:cNvSpPr txBox="1"/>
          <p:nvPr/>
        </p:nvSpPr>
        <p:spPr>
          <a:xfrm>
            <a:off x="6988320" y="3951360"/>
            <a:ext cx="9144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8x wires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63"/>
          <p:cNvSpPr txBox="1"/>
          <p:nvPr/>
        </p:nvSpPr>
        <p:spPr>
          <a:xfrm>
            <a:off x="6988320" y="21888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64"/>
          <p:cNvSpPr txBox="1"/>
          <p:nvPr/>
        </p:nvSpPr>
        <p:spPr>
          <a:xfrm>
            <a:off x="6988320" y="56880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USB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65"/>
          <p:cNvSpPr txBox="1"/>
          <p:nvPr/>
        </p:nvSpPr>
        <p:spPr>
          <a:xfrm>
            <a:off x="6988320" y="950400"/>
            <a:ext cx="73152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HDMI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Line 66"/>
          <p:cNvSpPr/>
          <p:nvPr/>
        </p:nvSpPr>
        <p:spPr>
          <a:xfrm>
            <a:off x="1828800" y="1848240"/>
            <a:ext cx="676656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67"/>
          <p:cNvSpPr/>
          <p:nvPr/>
        </p:nvSpPr>
        <p:spPr>
          <a:xfrm>
            <a:off x="3383280" y="1665360"/>
            <a:ext cx="521208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68"/>
          <p:cNvSpPr/>
          <p:nvPr/>
        </p:nvSpPr>
        <p:spPr>
          <a:xfrm>
            <a:off x="3383280" y="2031120"/>
            <a:ext cx="521208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69"/>
          <p:cNvSpPr/>
          <p:nvPr/>
        </p:nvSpPr>
        <p:spPr>
          <a:xfrm>
            <a:off x="5852160" y="1482480"/>
            <a:ext cx="27432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70"/>
          <p:cNvSpPr/>
          <p:nvPr/>
        </p:nvSpPr>
        <p:spPr>
          <a:xfrm>
            <a:off x="5852160" y="2214000"/>
            <a:ext cx="27432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1"/>
          <p:cNvSpPr/>
          <p:nvPr/>
        </p:nvSpPr>
        <p:spPr>
          <a:xfrm>
            <a:off x="8595360" y="182880"/>
            <a:ext cx="1280160" cy="4754880"/>
          </a:xfrm>
          <a:prstGeom prst="rect">
            <a:avLst/>
          </a:prstGeom>
          <a:solidFill>
            <a:srgbClr val="ff99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120 VAC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 Hz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72"/>
          <p:cNvSpPr/>
          <p:nvPr/>
        </p:nvSpPr>
        <p:spPr>
          <a:xfrm>
            <a:off x="548640" y="182880"/>
            <a:ext cx="1280160" cy="7223760"/>
          </a:xfrm>
          <a:prstGeom prst="rect">
            <a:avLst/>
          </a:prstGeom>
          <a:solidFill>
            <a:srgbClr val="ffcc99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Ethernet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Line 1"/>
          <p:cNvSpPr/>
          <p:nvPr/>
        </p:nvSpPr>
        <p:spPr>
          <a:xfrm>
            <a:off x="6766560" y="100584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"/>
          <p:cNvSpPr/>
          <p:nvPr/>
        </p:nvSpPr>
        <p:spPr>
          <a:xfrm>
            <a:off x="6766560" y="182880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3"/>
          <p:cNvSpPr/>
          <p:nvPr/>
        </p:nvSpPr>
        <p:spPr>
          <a:xfrm>
            <a:off x="6766560" y="265176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4"/>
          <p:cNvSpPr/>
          <p:nvPr/>
        </p:nvSpPr>
        <p:spPr>
          <a:xfrm>
            <a:off x="6766560" y="411480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5"/>
          <p:cNvSpPr/>
          <p:nvPr/>
        </p:nvSpPr>
        <p:spPr>
          <a:xfrm>
            <a:off x="6766560" y="484632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6"/>
          <p:cNvSpPr/>
          <p:nvPr/>
        </p:nvSpPr>
        <p:spPr>
          <a:xfrm>
            <a:off x="6766560" y="557784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7"/>
          <p:cNvSpPr/>
          <p:nvPr/>
        </p:nvSpPr>
        <p:spPr>
          <a:xfrm>
            <a:off x="6766560" y="6309360"/>
            <a:ext cx="91440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"/>
          <p:cNvSpPr/>
          <p:nvPr/>
        </p:nvSpPr>
        <p:spPr>
          <a:xfrm>
            <a:off x="7589520" y="73152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ctor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RPi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9"/>
          <p:cNvSpPr/>
          <p:nvPr/>
        </p:nvSpPr>
        <p:spPr>
          <a:xfrm>
            <a:off x="7589520" y="155448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 RPi3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0"/>
          <p:cNvSpPr/>
          <p:nvPr/>
        </p:nvSpPr>
        <p:spPr>
          <a:xfrm>
            <a:off x="7589520" y="237744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 RPi3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5669280" y="731520"/>
            <a:ext cx="1280160" cy="585216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7589520" y="384048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>
            <a:off x="7589520" y="457200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4"/>
          <p:cNvSpPr/>
          <p:nvPr/>
        </p:nvSpPr>
        <p:spPr>
          <a:xfrm>
            <a:off x="7589520" y="530352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7589520" y="6035040"/>
            <a:ext cx="21031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457200" y="9144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17"/>
          <p:cNvSpPr/>
          <p:nvPr/>
        </p:nvSpPr>
        <p:spPr>
          <a:xfrm>
            <a:off x="3657600" y="9144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Cameras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Line 18"/>
          <p:cNvSpPr/>
          <p:nvPr/>
        </p:nvSpPr>
        <p:spPr>
          <a:xfrm>
            <a:off x="1645920" y="109728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9"/>
          <p:cNvSpPr/>
          <p:nvPr/>
        </p:nvSpPr>
        <p:spPr>
          <a:xfrm>
            <a:off x="1645920" y="128016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20"/>
          <p:cNvSpPr txBox="1"/>
          <p:nvPr/>
        </p:nvSpPr>
        <p:spPr>
          <a:xfrm>
            <a:off x="1645920" y="1463040"/>
            <a:ext cx="1463040" cy="29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1"/>
          <p:cNvSpPr txBox="1"/>
          <p:nvPr/>
        </p:nvSpPr>
        <p:spPr>
          <a:xfrm>
            <a:off x="1645920" y="54864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nfi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rati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2"/>
          <p:cNvSpPr/>
          <p:nvPr/>
        </p:nvSpPr>
        <p:spPr>
          <a:xfrm>
            <a:off x="457200" y="283464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3"/>
          <p:cNvSpPr/>
          <p:nvPr/>
        </p:nvSpPr>
        <p:spPr>
          <a:xfrm>
            <a:off x="3657600" y="283464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Line 24"/>
          <p:cNvSpPr/>
          <p:nvPr/>
        </p:nvSpPr>
        <p:spPr>
          <a:xfrm>
            <a:off x="1645920" y="301752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25"/>
          <p:cNvSpPr/>
          <p:nvPr/>
        </p:nvSpPr>
        <p:spPr>
          <a:xfrm>
            <a:off x="1645920" y="320040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6"/>
          <p:cNvSpPr/>
          <p:nvPr/>
        </p:nvSpPr>
        <p:spPr>
          <a:xfrm>
            <a:off x="457200" y="45720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Proctor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7"/>
          <p:cNvSpPr/>
          <p:nvPr/>
        </p:nvSpPr>
        <p:spPr>
          <a:xfrm>
            <a:off x="3657600" y="45720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Line 28"/>
          <p:cNvSpPr/>
          <p:nvPr/>
        </p:nvSpPr>
        <p:spPr>
          <a:xfrm>
            <a:off x="1645920" y="475488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29"/>
          <p:cNvSpPr/>
          <p:nvPr/>
        </p:nvSpPr>
        <p:spPr>
          <a:xfrm>
            <a:off x="1645920" y="493776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0"/>
          <p:cNvSpPr/>
          <p:nvPr/>
        </p:nvSpPr>
        <p:spPr>
          <a:xfrm>
            <a:off x="457200" y="64008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1"/>
          <p:cNvSpPr/>
          <p:nvPr/>
        </p:nvSpPr>
        <p:spPr>
          <a:xfrm>
            <a:off x="3657600" y="6400800"/>
            <a:ext cx="1188720" cy="548640"/>
          </a:xfrm>
          <a:prstGeom prst="rect">
            <a:avLst/>
          </a:prstGeom>
          <a:solidFill>
            <a:srgbClr val="ffffff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Line 32"/>
          <p:cNvSpPr/>
          <p:nvPr/>
        </p:nvSpPr>
        <p:spPr>
          <a:xfrm>
            <a:off x="1645920" y="6583680"/>
            <a:ext cx="201168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33"/>
          <p:cNvSpPr txBox="1"/>
          <p:nvPr/>
        </p:nvSpPr>
        <p:spPr>
          <a:xfrm>
            <a:off x="1582920" y="2103120"/>
            <a:ext cx="2286000" cy="68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Change time remaining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Puzzle/Reset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Pause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34"/>
          <p:cNvSpPr txBox="1"/>
          <p:nvPr/>
        </p:nvSpPr>
        <p:spPr>
          <a:xfrm>
            <a:off x="1554480" y="338328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 Status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35"/>
          <p:cNvSpPr txBox="1"/>
          <p:nvPr/>
        </p:nvSpPr>
        <p:spPr>
          <a:xfrm>
            <a:off x="1645920" y="420624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to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Puzzle/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TextShape 36"/>
          <p:cNvSpPr txBox="1"/>
          <p:nvPr/>
        </p:nvSpPr>
        <p:spPr>
          <a:xfrm>
            <a:off x="1645920" y="512064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 Status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TextShape 37"/>
          <p:cNvSpPr txBox="1"/>
          <p:nvPr/>
        </p:nvSpPr>
        <p:spPr>
          <a:xfrm>
            <a:off x="1645920" y="6093720"/>
            <a:ext cx="2286000" cy="30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 Status (Map)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2017-12-10T21:15:43Z</dcterms:created>
  <dc:creator/>
  <dc:description/>
  <dc:language>en-US</dc:language>
  <cp:lastModifiedBy/>
  <cp:lastPrinted>2017-12-16T14:39:46Z</cp:lastPrinted>
  <dcterms:modified xsi:type="dcterms:W3CDTF">2017-12-16T14:43:19Z</dcterms:modified>
  <cp:revision>10</cp:revision>
  <dc:subject/>
  <dc:title/>
</cp:coreProperties>
</file>