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DEA50-5840-45F8-8440-6EC33C8A506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EFC2142-1A80-4836-AE1E-1EEDA2CCB87F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082F9C58-6355-4F00-81DF-3398A2209080}" type="parTrans" cxnId="{BFACCE90-B060-4F00-B008-4A294BFA357F}">
      <dgm:prSet/>
      <dgm:spPr/>
      <dgm:t>
        <a:bodyPr/>
        <a:lstStyle/>
        <a:p>
          <a:endParaRPr lang="en-US"/>
        </a:p>
      </dgm:t>
    </dgm:pt>
    <dgm:pt modelId="{0FE3A04E-73A7-4485-B02F-9D037224A638}" type="sibTrans" cxnId="{BFACCE90-B060-4F00-B008-4A294BFA357F}">
      <dgm:prSet/>
      <dgm:spPr/>
      <dgm:t>
        <a:bodyPr/>
        <a:lstStyle/>
        <a:p>
          <a:endParaRPr lang="en-US"/>
        </a:p>
      </dgm:t>
    </dgm:pt>
    <dgm:pt modelId="{A2D8591C-6133-44F9-9E52-FF8E12DA5819}">
      <dgm:prSet phldrT="[Text]"/>
      <dgm:spPr/>
      <dgm:t>
        <a:bodyPr/>
        <a:lstStyle/>
        <a:p>
          <a:r>
            <a:rPr lang="en-US" dirty="0"/>
            <a:t>Debug Adapter</a:t>
          </a:r>
        </a:p>
      </dgm:t>
    </dgm:pt>
    <dgm:pt modelId="{AF8AAE03-A020-4C51-A31B-D7CF8C5971C0}" type="parTrans" cxnId="{E41E40C3-3030-4587-8280-C9F9EFFE49DB}">
      <dgm:prSet/>
      <dgm:spPr/>
      <dgm:t>
        <a:bodyPr/>
        <a:lstStyle/>
        <a:p>
          <a:endParaRPr lang="en-US"/>
        </a:p>
      </dgm:t>
    </dgm:pt>
    <dgm:pt modelId="{CA8434D8-50C9-4729-83BF-1340EC423E7C}" type="sibTrans" cxnId="{E41E40C3-3030-4587-8280-C9F9EFFE49DB}">
      <dgm:prSet/>
      <dgm:spPr/>
      <dgm:t>
        <a:bodyPr/>
        <a:lstStyle/>
        <a:p>
          <a:endParaRPr lang="en-US"/>
        </a:p>
      </dgm:t>
    </dgm:pt>
    <dgm:pt modelId="{A59986EE-8339-41B0-9637-E118609DB96A}">
      <dgm:prSet phldrT="[Text]"/>
      <dgm:spPr/>
      <dgm:t>
        <a:bodyPr/>
        <a:lstStyle/>
        <a:p>
          <a:r>
            <a:rPr lang="en-US" dirty="0"/>
            <a:t>Debugger</a:t>
          </a:r>
        </a:p>
      </dgm:t>
    </dgm:pt>
    <dgm:pt modelId="{FA103AA7-1114-4CB4-9A4D-7936074D8BA3}" type="parTrans" cxnId="{93A4642E-D14B-47E1-9E59-750DAF4A1F3B}">
      <dgm:prSet/>
      <dgm:spPr/>
      <dgm:t>
        <a:bodyPr/>
        <a:lstStyle/>
        <a:p>
          <a:endParaRPr lang="en-US"/>
        </a:p>
      </dgm:t>
    </dgm:pt>
    <dgm:pt modelId="{91ED57C0-5AC5-4378-AC4F-2C72125B8FAA}" type="sibTrans" cxnId="{93A4642E-D14B-47E1-9E59-750DAF4A1F3B}">
      <dgm:prSet/>
      <dgm:spPr/>
      <dgm:t>
        <a:bodyPr/>
        <a:lstStyle/>
        <a:p>
          <a:endParaRPr lang="en-US"/>
        </a:p>
      </dgm:t>
    </dgm:pt>
    <dgm:pt modelId="{744AE405-6631-4466-AA79-EF5F53954DBE}" type="pres">
      <dgm:prSet presAssocID="{B72DEA50-5840-45F8-8440-6EC33C8A5067}" presName="Name0" presStyleCnt="0">
        <dgm:presLayoutVars>
          <dgm:dir/>
          <dgm:resizeHandles val="exact"/>
        </dgm:presLayoutVars>
      </dgm:prSet>
      <dgm:spPr/>
    </dgm:pt>
    <dgm:pt modelId="{53FD2BDA-5E27-4106-A0AF-69B5B5750208}" type="pres">
      <dgm:prSet presAssocID="{8EFC2142-1A80-4836-AE1E-1EEDA2CCB87F}" presName="node" presStyleLbl="node1" presStyleIdx="0" presStyleCnt="3">
        <dgm:presLayoutVars>
          <dgm:bulletEnabled val="1"/>
        </dgm:presLayoutVars>
      </dgm:prSet>
      <dgm:spPr/>
    </dgm:pt>
    <dgm:pt modelId="{A6FC5B07-3636-411B-8498-B696B192109E}" type="pres">
      <dgm:prSet presAssocID="{0FE3A04E-73A7-4485-B02F-9D037224A638}" presName="sibTrans" presStyleLbl="sibTrans2D1" presStyleIdx="0" presStyleCnt="2"/>
      <dgm:spPr/>
    </dgm:pt>
    <dgm:pt modelId="{D3F8DEFE-9B76-4A7F-BEBC-52CE1D1F4A3F}" type="pres">
      <dgm:prSet presAssocID="{0FE3A04E-73A7-4485-B02F-9D037224A638}" presName="connectorText" presStyleLbl="sibTrans2D1" presStyleIdx="0" presStyleCnt="2"/>
      <dgm:spPr/>
    </dgm:pt>
    <dgm:pt modelId="{CA9C7828-6370-4190-8B28-B1BC53CA17E8}" type="pres">
      <dgm:prSet presAssocID="{A2D8591C-6133-44F9-9E52-FF8E12DA5819}" presName="node" presStyleLbl="node1" presStyleIdx="1" presStyleCnt="3">
        <dgm:presLayoutVars>
          <dgm:bulletEnabled val="1"/>
        </dgm:presLayoutVars>
      </dgm:prSet>
      <dgm:spPr/>
    </dgm:pt>
    <dgm:pt modelId="{4E2185AF-9C39-4C40-A18F-FCEE260D177B}" type="pres">
      <dgm:prSet presAssocID="{CA8434D8-50C9-4729-83BF-1340EC423E7C}" presName="sibTrans" presStyleLbl="sibTrans2D1" presStyleIdx="1" presStyleCnt="2"/>
      <dgm:spPr/>
    </dgm:pt>
    <dgm:pt modelId="{771962F9-8228-4A73-95B3-5CB82D6D0AFD}" type="pres">
      <dgm:prSet presAssocID="{CA8434D8-50C9-4729-83BF-1340EC423E7C}" presName="connectorText" presStyleLbl="sibTrans2D1" presStyleIdx="1" presStyleCnt="2"/>
      <dgm:spPr/>
    </dgm:pt>
    <dgm:pt modelId="{905FC7C2-7CFE-4055-BDBE-D28297F82539}" type="pres">
      <dgm:prSet presAssocID="{A59986EE-8339-41B0-9637-E118609DB96A}" presName="node" presStyleLbl="node1" presStyleIdx="2" presStyleCnt="3">
        <dgm:presLayoutVars>
          <dgm:bulletEnabled val="1"/>
        </dgm:presLayoutVars>
      </dgm:prSet>
      <dgm:spPr/>
    </dgm:pt>
  </dgm:ptLst>
  <dgm:cxnLst>
    <dgm:cxn modelId="{80D30723-B9B6-4F6D-BBB6-C55CB7893556}" type="presOf" srcId="{0FE3A04E-73A7-4485-B02F-9D037224A638}" destId="{A6FC5B07-3636-411B-8498-B696B192109E}" srcOrd="0" destOrd="0" presId="urn:microsoft.com/office/officeart/2005/8/layout/process1"/>
    <dgm:cxn modelId="{B2F7572B-FEE2-46FF-9451-785A9F0D1F68}" type="presOf" srcId="{A59986EE-8339-41B0-9637-E118609DB96A}" destId="{905FC7C2-7CFE-4055-BDBE-D28297F82539}" srcOrd="0" destOrd="0" presId="urn:microsoft.com/office/officeart/2005/8/layout/process1"/>
    <dgm:cxn modelId="{93A4642E-D14B-47E1-9E59-750DAF4A1F3B}" srcId="{B72DEA50-5840-45F8-8440-6EC33C8A5067}" destId="{A59986EE-8339-41B0-9637-E118609DB96A}" srcOrd="2" destOrd="0" parTransId="{FA103AA7-1114-4CB4-9A4D-7936074D8BA3}" sibTransId="{91ED57C0-5AC5-4378-AC4F-2C72125B8FAA}"/>
    <dgm:cxn modelId="{86693E60-6307-4EF9-B556-8EE5F185E4F0}" type="presOf" srcId="{B72DEA50-5840-45F8-8440-6EC33C8A5067}" destId="{744AE405-6631-4466-AA79-EF5F53954DBE}" srcOrd="0" destOrd="0" presId="urn:microsoft.com/office/officeart/2005/8/layout/process1"/>
    <dgm:cxn modelId="{45FE5557-F4AC-4A31-B0D5-92A3F06FCEE5}" type="presOf" srcId="{0FE3A04E-73A7-4485-B02F-9D037224A638}" destId="{D3F8DEFE-9B76-4A7F-BEBC-52CE1D1F4A3F}" srcOrd="1" destOrd="0" presId="urn:microsoft.com/office/officeart/2005/8/layout/process1"/>
    <dgm:cxn modelId="{5A9D1C7C-656B-46B5-A65E-0F784F0C7FC4}" type="presOf" srcId="{8EFC2142-1A80-4836-AE1E-1EEDA2CCB87F}" destId="{53FD2BDA-5E27-4106-A0AF-69B5B5750208}" srcOrd="0" destOrd="0" presId="urn:microsoft.com/office/officeart/2005/8/layout/process1"/>
    <dgm:cxn modelId="{0D73008C-58FB-4E62-A1EE-B72BC51C734D}" type="presOf" srcId="{A2D8591C-6133-44F9-9E52-FF8E12DA5819}" destId="{CA9C7828-6370-4190-8B28-B1BC53CA17E8}" srcOrd="0" destOrd="0" presId="urn:microsoft.com/office/officeart/2005/8/layout/process1"/>
    <dgm:cxn modelId="{BFACCE90-B060-4F00-B008-4A294BFA357F}" srcId="{B72DEA50-5840-45F8-8440-6EC33C8A5067}" destId="{8EFC2142-1A80-4836-AE1E-1EEDA2CCB87F}" srcOrd="0" destOrd="0" parTransId="{082F9C58-6355-4F00-81DF-3398A2209080}" sibTransId="{0FE3A04E-73A7-4485-B02F-9D037224A638}"/>
    <dgm:cxn modelId="{0DEE24B8-0812-4267-9CDC-E4F7B60F57CA}" type="presOf" srcId="{CA8434D8-50C9-4729-83BF-1340EC423E7C}" destId="{771962F9-8228-4A73-95B3-5CB82D6D0AFD}" srcOrd="1" destOrd="0" presId="urn:microsoft.com/office/officeart/2005/8/layout/process1"/>
    <dgm:cxn modelId="{E41E40C3-3030-4587-8280-C9F9EFFE49DB}" srcId="{B72DEA50-5840-45F8-8440-6EC33C8A5067}" destId="{A2D8591C-6133-44F9-9E52-FF8E12DA5819}" srcOrd="1" destOrd="0" parTransId="{AF8AAE03-A020-4C51-A31B-D7CF8C5971C0}" sibTransId="{CA8434D8-50C9-4729-83BF-1340EC423E7C}"/>
    <dgm:cxn modelId="{A495A1E7-97CB-492D-AA8C-7655DECA231A}" type="presOf" srcId="{CA8434D8-50C9-4729-83BF-1340EC423E7C}" destId="{4E2185AF-9C39-4C40-A18F-FCEE260D177B}" srcOrd="0" destOrd="0" presId="urn:microsoft.com/office/officeart/2005/8/layout/process1"/>
    <dgm:cxn modelId="{5A6DE3BA-6DED-402D-A706-EB7DE7242B51}" type="presParOf" srcId="{744AE405-6631-4466-AA79-EF5F53954DBE}" destId="{53FD2BDA-5E27-4106-A0AF-69B5B5750208}" srcOrd="0" destOrd="0" presId="urn:microsoft.com/office/officeart/2005/8/layout/process1"/>
    <dgm:cxn modelId="{D5803191-EE3D-4284-A120-FDA09B932C46}" type="presParOf" srcId="{744AE405-6631-4466-AA79-EF5F53954DBE}" destId="{A6FC5B07-3636-411B-8498-B696B192109E}" srcOrd="1" destOrd="0" presId="urn:microsoft.com/office/officeart/2005/8/layout/process1"/>
    <dgm:cxn modelId="{69867561-F8D0-4F82-A923-ABA859DB5B4A}" type="presParOf" srcId="{A6FC5B07-3636-411B-8498-B696B192109E}" destId="{D3F8DEFE-9B76-4A7F-BEBC-52CE1D1F4A3F}" srcOrd="0" destOrd="0" presId="urn:microsoft.com/office/officeart/2005/8/layout/process1"/>
    <dgm:cxn modelId="{C1F38A66-7E85-4900-9E63-A0B871676E77}" type="presParOf" srcId="{744AE405-6631-4466-AA79-EF5F53954DBE}" destId="{CA9C7828-6370-4190-8B28-B1BC53CA17E8}" srcOrd="2" destOrd="0" presId="urn:microsoft.com/office/officeart/2005/8/layout/process1"/>
    <dgm:cxn modelId="{C2042952-F986-4906-87FA-FF69D027D9D7}" type="presParOf" srcId="{744AE405-6631-4466-AA79-EF5F53954DBE}" destId="{4E2185AF-9C39-4C40-A18F-FCEE260D177B}" srcOrd="3" destOrd="0" presId="urn:microsoft.com/office/officeart/2005/8/layout/process1"/>
    <dgm:cxn modelId="{8BF5D3D4-66A7-4242-B81A-FF7F821CC6A6}" type="presParOf" srcId="{4E2185AF-9C39-4C40-A18F-FCEE260D177B}" destId="{771962F9-8228-4A73-95B3-5CB82D6D0AFD}" srcOrd="0" destOrd="0" presId="urn:microsoft.com/office/officeart/2005/8/layout/process1"/>
    <dgm:cxn modelId="{A4E0CBE5-61C7-48DA-B369-DAD8718E5E28}" type="presParOf" srcId="{744AE405-6631-4466-AA79-EF5F53954DBE}" destId="{905FC7C2-7CFE-4055-BDBE-D28297F825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DEA50-5840-45F8-8440-6EC33C8A506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EFC2142-1A80-4836-AE1E-1EEDA2CCB87F}">
      <dgm:prSet phldrT="[Text]"/>
      <dgm:spPr/>
      <dgm:t>
        <a:bodyPr/>
        <a:lstStyle/>
        <a:p>
          <a:r>
            <a:rPr lang="en-US" dirty="0"/>
            <a:t>GUI</a:t>
          </a:r>
        </a:p>
      </dgm:t>
    </dgm:pt>
    <dgm:pt modelId="{082F9C58-6355-4F00-81DF-3398A2209080}" type="parTrans" cxnId="{BFACCE90-B060-4F00-B008-4A294BFA357F}">
      <dgm:prSet/>
      <dgm:spPr/>
      <dgm:t>
        <a:bodyPr/>
        <a:lstStyle/>
        <a:p>
          <a:endParaRPr lang="en-US"/>
        </a:p>
      </dgm:t>
    </dgm:pt>
    <dgm:pt modelId="{0FE3A04E-73A7-4485-B02F-9D037224A638}" type="sibTrans" cxnId="{BFACCE90-B060-4F00-B008-4A294BFA357F}">
      <dgm:prSet/>
      <dgm:spPr/>
      <dgm:t>
        <a:bodyPr/>
        <a:lstStyle/>
        <a:p>
          <a:endParaRPr lang="en-US"/>
        </a:p>
      </dgm:t>
    </dgm:pt>
    <dgm:pt modelId="{A2D8591C-6133-44F9-9E52-FF8E12DA5819}">
      <dgm:prSet phldrT="[Text]"/>
      <dgm:spPr/>
      <dgm:t>
        <a:bodyPr/>
        <a:lstStyle/>
        <a:p>
          <a:r>
            <a:rPr lang="en-US" dirty="0"/>
            <a:t>GDB Server</a:t>
          </a:r>
        </a:p>
      </dgm:t>
    </dgm:pt>
    <dgm:pt modelId="{AF8AAE03-A020-4C51-A31B-D7CF8C5971C0}" type="parTrans" cxnId="{E41E40C3-3030-4587-8280-C9F9EFFE49DB}">
      <dgm:prSet/>
      <dgm:spPr/>
      <dgm:t>
        <a:bodyPr/>
        <a:lstStyle/>
        <a:p>
          <a:endParaRPr lang="en-US"/>
        </a:p>
      </dgm:t>
    </dgm:pt>
    <dgm:pt modelId="{CA8434D8-50C9-4729-83BF-1340EC423E7C}" type="sibTrans" cxnId="{E41E40C3-3030-4587-8280-C9F9EFFE49DB}">
      <dgm:prSet/>
      <dgm:spPr/>
      <dgm:t>
        <a:bodyPr/>
        <a:lstStyle/>
        <a:p>
          <a:endParaRPr lang="en-US"/>
        </a:p>
      </dgm:t>
    </dgm:pt>
    <dgm:pt modelId="{A59986EE-8339-41B0-9637-E118609DB96A}">
      <dgm:prSet phldrT="[Text]"/>
      <dgm:spPr/>
      <dgm:t>
        <a:bodyPr/>
        <a:lstStyle/>
        <a:p>
          <a:r>
            <a:rPr lang="en-US" dirty="0"/>
            <a:t>GDB</a:t>
          </a:r>
        </a:p>
      </dgm:t>
    </dgm:pt>
    <dgm:pt modelId="{FA103AA7-1114-4CB4-9A4D-7936074D8BA3}" type="parTrans" cxnId="{93A4642E-D14B-47E1-9E59-750DAF4A1F3B}">
      <dgm:prSet/>
      <dgm:spPr/>
      <dgm:t>
        <a:bodyPr/>
        <a:lstStyle/>
        <a:p>
          <a:endParaRPr lang="en-US"/>
        </a:p>
      </dgm:t>
    </dgm:pt>
    <dgm:pt modelId="{91ED57C0-5AC5-4378-AC4F-2C72125B8FAA}" type="sibTrans" cxnId="{93A4642E-D14B-47E1-9E59-750DAF4A1F3B}">
      <dgm:prSet/>
      <dgm:spPr/>
      <dgm:t>
        <a:bodyPr/>
        <a:lstStyle/>
        <a:p>
          <a:endParaRPr lang="en-US"/>
        </a:p>
      </dgm:t>
    </dgm:pt>
    <dgm:pt modelId="{744AE405-6631-4466-AA79-EF5F53954DBE}" type="pres">
      <dgm:prSet presAssocID="{B72DEA50-5840-45F8-8440-6EC33C8A5067}" presName="Name0" presStyleCnt="0">
        <dgm:presLayoutVars>
          <dgm:dir/>
          <dgm:resizeHandles val="exact"/>
        </dgm:presLayoutVars>
      </dgm:prSet>
      <dgm:spPr/>
    </dgm:pt>
    <dgm:pt modelId="{53FD2BDA-5E27-4106-A0AF-69B5B5750208}" type="pres">
      <dgm:prSet presAssocID="{8EFC2142-1A80-4836-AE1E-1EEDA2CCB87F}" presName="node" presStyleLbl="node1" presStyleIdx="0" presStyleCnt="3">
        <dgm:presLayoutVars>
          <dgm:bulletEnabled val="1"/>
        </dgm:presLayoutVars>
      </dgm:prSet>
      <dgm:spPr/>
    </dgm:pt>
    <dgm:pt modelId="{A6FC5B07-3636-411B-8498-B696B192109E}" type="pres">
      <dgm:prSet presAssocID="{0FE3A04E-73A7-4485-B02F-9D037224A638}" presName="sibTrans" presStyleLbl="sibTrans2D1" presStyleIdx="0" presStyleCnt="2"/>
      <dgm:spPr/>
    </dgm:pt>
    <dgm:pt modelId="{D3F8DEFE-9B76-4A7F-BEBC-52CE1D1F4A3F}" type="pres">
      <dgm:prSet presAssocID="{0FE3A04E-73A7-4485-B02F-9D037224A638}" presName="connectorText" presStyleLbl="sibTrans2D1" presStyleIdx="0" presStyleCnt="2"/>
      <dgm:spPr/>
    </dgm:pt>
    <dgm:pt modelId="{CA9C7828-6370-4190-8B28-B1BC53CA17E8}" type="pres">
      <dgm:prSet presAssocID="{A2D8591C-6133-44F9-9E52-FF8E12DA5819}" presName="node" presStyleLbl="node1" presStyleIdx="1" presStyleCnt="3">
        <dgm:presLayoutVars>
          <dgm:bulletEnabled val="1"/>
        </dgm:presLayoutVars>
      </dgm:prSet>
      <dgm:spPr/>
    </dgm:pt>
    <dgm:pt modelId="{4E2185AF-9C39-4C40-A18F-FCEE260D177B}" type="pres">
      <dgm:prSet presAssocID="{CA8434D8-50C9-4729-83BF-1340EC423E7C}" presName="sibTrans" presStyleLbl="sibTrans2D1" presStyleIdx="1" presStyleCnt="2"/>
      <dgm:spPr/>
    </dgm:pt>
    <dgm:pt modelId="{771962F9-8228-4A73-95B3-5CB82D6D0AFD}" type="pres">
      <dgm:prSet presAssocID="{CA8434D8-50C9-4729-83BF-1340EC423E7C}" presName="connectorText" presStyleLbl="sibTrans2D1" presStyleIdx="1" presStyleCnt="2"/>
      <dgm:spPr/>
    </dgm:pt>
    <dgm:pt modelId="{905FC7C2-7CFE-4055-BDBE-D28297F82539}" type="pres">
      <dgm:prSet presAssocID="{A59986EE-8339-41B0-9637-E118609DB96A}" presName="node" presStyleLbl="node1" presStyleIdx="2" presStyleCnt="3">
        <dgm:presLayoutVars>
          <dgm:bulletEnabled val="1"/>
        </dgm:presLayoutVars>
      </dgm:prSet>
      <dgm:spPr/>
    </dgm:pt>
  </dgm:ptLst>
  <dgm:cxnLst>
    <dgm:cxn modelId="{80D30723-B9B6-4F6D-BBB6-C55CB7893556}" type="presOf" srcId="{0FE3A04E-73A7-4485-B02F-9D037224A638}" destId="{A6FC5B07-3636-411B-8498-B696B192109E}" srcOrd="0" destOrd="0" presId="urn:microsoft.com/office/officeart/2005/8/layout/process1"/>
    <dgm:cxn modelId="{B2F7572B-FEE2-46FF-9451-785A9F0D1F68}" type="presOf" srcId="{A59986EE-8339-41B0-9637-E118609DB96A}" destId="{905FC7C2-7CFE-4055-BDBE-D28297F82539}" srcOrd="0" destOrd="0" presId="urn:microsoft.com/office/officeart/2005/8/layout/process1"/>
    <dgm:cxn modelId="{93A4642E-D14B-47E1-9E59-750DAF4A1F3B}" srcId="{B72DEA50-5840-45F8-8440-6EC33C8A5067}" destId="{A59986EE-8339-41B0-9637-E118609DB96A}" srcOrd="2" destOrd="0" parTransId="{FA103AA7-1114-4CB4-9A4D-7936074D8BA3}" sibTransId="{91ED57C0-5AC5-4378-AC4F-2C72125B8FAA}"/>
    <dgm:cxn modelId="{86693E60-6307-4EF9-B556-8EE5F185E4F0}" type="presOf" srcId="{B72DEA50-5840-45F8-8440-6EC33C8A5067}" destId="{744AE405-6631-4466-AA79-EF5F53954DBE}" srcOrd="0" destOrd="0" presId="urn:microsoft.com/office/officeart/2005/8/layout/process1"/>
    <dgm:cxn modelId="{45FE5557-F4AC-4A31-B0D5-92A3F06FCEE5}" type="presOf" srcId="{0FE3A04E-73A7-4485-B02F-9D037224A638}" destId="{D3F8DEFE-9B76-4A7F-BEBC-52CE1D1F4A3F}" srcOrd="1" destOrd="0" presId="urn:microsoft.com/office/officeart/2005/8/layout/process1"/>
    <dgm:cxn modelId="{5A9D1C7C-656B-46B5-A65E-0F784F0C7FC4}" type="presOf" srcId="{8EFC2142-1A80-4836-AE1E-1EEDA2CCB87F}" destId="{53FD2BDA-5E27-4106-A0AF-69B5B5750208}" srcOrd="0" destOrd="0" presId="urn:microsoft.com/office/officeart/2005/8/layout/process1"/>
    <dgm:cxn modelId="{0D73008C-58FB-4E62-A1EE-B72BC51C734D}" type="presOf" srcId="{A2D8591C-6133-44F9-9E52-FF8E12DA5819}" destId="{CA9C7828-6370-4190-8B28-B1BC53CA17E8}" srcOrd="0" destOrd="0" presId="urn:microsoft.com/office/officeart/2005/8/layout/process1"/>
    <dgm:cxn modelId="{BFACCE90-B060-4F00-B008-4A294BFA357F}" srcId="{B72DEA50-5840-45F8-8440-6EC33C8A5067}" destId="{8EFC2142-1A80-4836-AE1E-1EEDA2CCB87F}" srcOrd="0" destOrd="0" parTransId="{082F9C58-6355-4F00-81DF-3398A2209080}" sibTransId="{0FE3A04E-73A7-4485-B02F-9D037224A638}"/>
    <dgm:cxn modelId="{0DEE24B8-0812-4267-9CDC-E4F7B60F57CA}" type="presOf" srcId="{CA8434D8-50C9-4729-83BF-1340EC423E7C}" destId="{771962F9-8228-4A73-95B3-5CB82D6D0AFD}" srcOrd="1" destOrd="0" presId="urn:microsoft.com/office/officeart/2005/8/layout/process1"/>
    <dgm:cxn modelId="{E41E40C3-3030-4587-8280-C9F9EFFE49DB}" srcId="{B72DEA50-5840-45F8-8440-6EC33C8A5067}" destId="{A2D8591C-6133-44F9-9E52-FF8E12DA5819}" srcOrd="1" destOrd="0" parTransId="{AF8AAE03-A020-4C51-A31B-D7CF8C5971C0}" sibTransId="{CA8434D8-50C9-4729-83BF-1340EC423E7C}"/>
    <dgm:cxn modelId="{A495A1E7-97CB-492D-AA8C-7655DECA231A}" type="presOf" srcId="{CA8434D8-50C9-4729-83BF-1340EC423E7C}" destId="{4E2185AF-9C39-4C40-A18F-FCEE260D177B}" srcOrd="0" destOrd="0" presId="urn:microsoft.com/office/officeart/2005/8/layout/process1"/>
    <dgm:cxn modelId="{5A6DE3BA-6DED-402D-A706-EB7DE7242B51}" type="presParOf" srcId="{744AE405-6631-4466-AA79-EF5F53954DBE}" destId="{53FD2BDA-5E27-4106-A0AF-69B5B5750208}" srcOrd="0" destOrd="0" presId="urn:microsoft.com/office/officeart/2005/8/layout/process1"/>
    <dgm:cxn modelId="{D5803191-EE3D-4284-A120-FDA09B932C46}" type="presParOf" srcId="{744AE405-6631-4466-AA79-EF5F53954DBE}" destId="{A6FC5B07-3636-411B-8498-B696B192109E}" srcOrd="1" destOrd="0" presId="urn:microsoft.com/office/officeart/2005/8/layout/process1"/>
    <dgm:cxn modelId="{69867561-F8D0-4F82-A923-ABA859DB5B4A}" type="presParOf" srcId="{A6FC5B07-3636-411B-8498-B696B192109E}" destId="{D3F8DEFE-9B76-4A7F-BEBC-52CE1D1F4A3F}" srcOrd="0" destOrd="0" presId="urn:microsoft.com/office/officeart/2005/8/layout/process1"/>
    <dgm:cxn modelId="{C1F38A66-7E85-4900-9E63-A0B871676E77}" type="presParOf" srcId="{744AE405-6631-4466-AA79-EF5F53954DBE}" destId="{CA9C7828-6370-4190-8B28-B1BC53CA17E8}" srcOrd="2" destOrd="0" presId="urn:microsoft.com/office/officeart/2005/8/layout/process1"/>
    <dgm:cxn modelId="{C2042952-F986-4906-87FA-FF69D027D9D7}" type="presParOf" srcId="{744AE405-6631-4466-AA79-EF5F53954DBE}" destId="{4E2185AF-9C39-4C40-A18F-FCEE260D177B}" srcOrd="3" destOrd="0" presId="urn:microsoft.com/office/officeart/2005/8/layout/process1"/>
    <dgm:cxn modelId="{8BF5D3D4-66A7-4242-B81A-FF7F821CC6A6}" type="presParOf" srcId="{4E2185AF-9C39-4C40-A18F-FCEE260D177B}" destId="{771962F9-8228-4A73-95B3-5CB82D6D0AFD}" srcOrd="0" destOrd="0" presId="urn:microsoft.com/office/officeart/2005/8/layout/process1"/>
    <dgm:cxn modelId="{A4E0CBE5-61C7-48DA-B369-DAD8718E5E28}" type="presParOf" srcId="{744AE405-6631-4466-AA79-EF5F53954DBE}" destId="{905FC7C2-7CFE-4055-BDBE-D28297F825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D2BDA-5E27-4106-A0AF-69B5B5750208}">
      <dsp:nvSpPr>
        <dsp:cNvPr id="0" name=""/>
        <dsp:cNvSpPr/>
      </dsp:nvSpPr>
      <dsp:spPr>
        <a:xfrm>
          <a:off x="7756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Client</a:t>
          </a:r>
        </a:p>
      </dsp:txBody>
      <dsp:txXfrm>
        <a:off x="48496" y="1053411"/>
        <a:ext cx="2236783" cy="1309477"/>
      </dsp:txXfrm>
    </dsp:sp>
    <dsp:sp modelId="{A6FC5B07-3636-411B-8498-B696B192109E}">
      <dsp:nvSpPr>
        <dsp:cNvPr id="0" name=""/>
        <dsp:cNvSpPr/>
      </dsp:nvSpPr>
      <dsp:spPr>
        <a:xfrm>
          <a:off x="2557845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557845" y="1535671"/>
        <a:ext cx="344030" cy="344957"/>
      </dsp:txXfrm>
    </dsp:sp>
    <dsp:sp modelId="{CA9C7828-6370-4190-8B28-B1BC53CA17E8}">
      <dsp:nvSpPr>
        <dsp:cNvPr id="0" name=""/>
        <dsp:cNvSpPr/>
      </dsp:nvSpPr>
      <dsp:spPr>
        <a:xfrm>
          <a:off x="3253324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Debug Adapter</a:t>
          </a:r>
        </a:p>
      </dsp:txBody>
      <dsp:txXfrm>
        <a:off x="3294064" y="1053411"/>
        <a:ext cx="2236783" cy="1309477"/>
      </dsp:txXfrm>
    </dsp:sp>
    <dsp:sp modelId="{4E2185AF-9C39-4C40-A18F-FCEE260D177B}">
      <dsp:nvSpPr>
        <dsp:cNvPr id="0" name=""/>
        <dsp:cNvSpPr/>
      </dsp:nvSpPr>
      <dsp:spPr>
        <a:xfrm>
          <a:off x="5803414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803414" y="1535671"/>
        <a:ext cx="344030" cy="344957"/>
      </dsp:txXfrm>
    </dsp:sp>
    <dsp:sp modelId="{905FC7C2-7CFE-4055-BDBE-D28297F82539}">
      <dsp:nvSpPr>
        <dsp:cNvPr id="0" name=""/>
        <dsp:cNvSpPr/>
      </dsp:nvSpPr>
      <dsp:spPr>
        <a:xfrm>
          <a:off x="6498893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Debugger</a:t>
          </a:r>
        </a:p>
      </dsp:txBody>
      <dsp:txXfrm>
        <a:off x="6539633" y="1053411"/>
        <a:ext cx="2236783" cy="1309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D2BDA-5E27-4106-A0AF-69B5B5750208}">
      <dsp:nvSpPr>
        <dsp:cNvPr id="0" name=""/>
        <dsp:cNvSpPr/>
      </dsp:nvSpPr>
      <dsp:spPr>
        <a:xfrm>
          <a:off x="7756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GUI</a:t>
          </a:r>
        </a:p>
      </dsp:txBody>
      <dsp:txXfrm>
        <a:off x="48496" y="1053411"/>
        <a:ext cx="2236783" cy="1309477"/>
      </dsp:txXfrm>
    </dsp:sp>
    <dsp:sp modelId="{A6FC5B07-3636-411B-8498-B696B192109E}">
      <dsp:nvSpPr>
        <dsp:cNvPr id="0" name=""/>
        <dsp:cNvSpPr/>
      </dsp:nvSpPr>
      <dsp:spPr>
        <a:xfrm>
          <a:off x="2557845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557845" y="1535671"/>
        <a:ext cx="344030" cy="344957"/>
      </dsp:txXfrm>
    </dsp:sp>
    <dsp:sp modelId="{CA9C7828-6370-4190-8B28-B1BC53CA17E8}">
      <dsp:nvSpPr>
        <dsp:cNvPr id="0" name=""/>
        <dsp:cNvSpPr/>
      </dsp:nvSpPr>
      <dsp:spPr>
        <a:xfrm>
          <a:off x="3253324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 Server</a:t>
          </a:r>
        </a:p>
      </dsp:txBody>
      <dsp:txXfrm>
        <a:off x="3294064" y="1053411"/>
        <a:ext cx="2236783" cy="1309477"/>
      </dsp:txXfrm>
    </dsp:sp>
    <dsp:sp modelId="{4E2185AF-9C39-4C40-A18F-FCEE260D177B}">
      <dsp:nvSpPr>
        <dsp:cNvPr id="0" name=""/>
        <dsp:cNvSpPr/>
      </dsp:nvSpPr>
      <dsp:spPr>
        <a:xfrm>
          <a:off x="5803414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803414" y="1535671"/>
        <a:ext cx="344030" cy="344957"/>
      </dsp:txXfrm>
    </dsp:sp>
    <dsp:sp modelId="{905FC7C2-7CFE-4055-BDBE-D28297F82539}">
      <dsp:nvSpPr>
        <dsp:cNvPr id="0" name=""/>
        <dsp:cNvSpPr/>
      </dsp:nvSpPr>
      <dsp:spPr>
        <a:xfrm>
          <a:off x="6498893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</a:p>
      </dsp:txBody>
      <dsp:txXfrm>
        <a:off x="6539633" y="1053411"/>
        <a:ext cx="2236783" cy="130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445C0-7FFF-4167-B798-1A0A1C681A4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094E-8964-4AED-B36F-242B94F9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6094E-8964-4AED-B36F-242B94F99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5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c" descr=" ">
            <a:extLst>
              <a:ext uri="{FF2B5EF4-FFF2-40B4-BE49-F238E27FC236}">
                <a16:creationId xmlns:a16="http://schemas.microsoft.com/office/drawing/2014/main" id="{36871E05-2382-4BB6-AEC4-05CBD1AD6E8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9C6A-F6F3-4BD4-8CF5-6D2EF885E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AF439-471F-4B2B-B23F-5ECC8CA5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GDB Debug </a:t>
            </a:r>
            <a:r>
              <a:rPr lang="en-US" cap="none"/>
              <a:t>Adapter Protocol </a:t>
            </a:r>
            <a:r>
              <a:rPr lang="en-US" cap="none" dirty="0"/>
              <a:t>P</a:t>
            </a:r>
            <a:r>
              <a:rPr lang="en-US" cap="none"/>
              <a:t>rototype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2639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4A1B-A109-406C-B21C-097D1F44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434D6C-0ED8-4821-A342-8995DCCB5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089617"/>
              </p:ext>
            </p:extLst>
          </p:nvPr>
        </p:nvGraphicFramePr>
        <p:xfrm>
          <a:off x="1683543" y="1346816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9C7FEA-9D09-41E5-A9C6-AFE129E03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28090"/>
              </p:ext>
            </p:extLst>
          </p:nvPr>
        </p:nvGraphicFramePr>
        <p:xfrm>
          <a:off x="1683542" y="3428113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E343A85-E074-4BB4-86F2-859596DA5A01}"/>
              </a:ext>
            </a:extLst>
          </p:cNvPr>
          <p:cNvGrpSpPr/>
          <p:nvPr/>
        </p:nvGrpSpPr>
        <p:grpSpPr>
          <a:xfrm>
            <a:off x="4936868" y="4440784"/>
            <a:ext cx="2318263" cy="1390957"/>
            <a:chOff x="7756" y="1012671"/>
            <a:chExt cx="2318263" cy="1390957"/>
          </a:xfrm>
          <a:solidFill>
            <a:schemeClr val="accent1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1FE6B59-7112-4074-BA87-9542803CB1B6}"/>
                </a:ext>
              </a:extLst>
            </p:cNvPr>
            <p:cNvSpPr/>
            <p:nvPr/>
          </p:nvSpPr>
          <p:spPr>
            <a:xfrm>
              <a:off x="7756" y="1012671"/>
              <a:ext cx="2318263" cy="139095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8551946C-200D-49CF-9115-D6AF842D30F9}"/>
                </a:ext>
              </a:extLst>
            </p:cNvPr>
            <p:cNvSpPr txBox="1"/>
            <p:nvPr/>
          </p:nvSpPr>
          <p:spPr>
            <a:xfrm>
              <a:off x="48496" y="1053411"/>
              <a:ext cx="2236783" cy="1309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GDB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1E00598-6D56-4C73-9720-BD679115D59E}"/>
              </a:ext>
            </a:extLst>
          </p:cNvPr>
          <p:cNvGrpSpPr/>
          <p:nvPr/>
        </p:nvGrpSpPr>
        <p:grpSpPr>
          <a:xfrm>
            <a:off x="1683542" y="4438077"/>
            <a:ext cx="2318263" cy="1390957"/>
            <a:chOff x="7756" y="1012671"/>
            <a:chExt cx="2318263" cy="1390957"/>
          </a:xfrm>
          <a:solidFill>
            <a:schemeClr val="accent1"/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891A43A-4F05-4FAF-B733-DF2C3C543D2C}"/>
                </a:ext>
              </a:extLst>
            </p:cNvPr>
            <p:cNvSpPr/>
            <p:nvPr/>
          </p:nvSpPr>
          <p:spPr>
            <a:xfrm>
              <a:off x="7756" y="1012671"/>
              <a:ext cx="2318263" cy="139095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1CC40CC0-3BBD-4764-8509-C22A07F679DE}"/>
                </a:ext>
              </a:extLst>
            </p:cNvPr>
            <p:cNvSpPr txBox="1"/>
            <p:nvPr/>
          </p:nvSpPr>
          <p:spPr>
            <a:xfrm>
              <a:off x="48496" y="1053411"/>
              <a:ext cx="2236783" cy="1309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GUI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1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F17EC-C69C-470D-88A8-C0A53001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GDB Debug Adapter In Action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E2A38B-A331-42BD-A59C-F4F1740B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89BE3E-643B-4467-BFF5-E0E9C7201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1F53E2C-1354-4C1C-A275-33D77D2F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16AD25-D02C-4BC7-9CBF-79F725AE5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2FED5AB-2103-4721-ABA9-671B75C0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3" y="398609"/>
            <a:ext cx="6030715" cy="60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07A5DF-FA84-4713-8362-5AD75093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blipFill dpi="0" rotWithShape="1"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rcRect/>
            <a:stretch>
              <a:fillRect l="-5901" t="-11550" r="-5901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5C041D8-A61A-4C01-9DE2-C3D9F4350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91159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F44906CB-0A2F-40EF-AB9F-4A0BFFDD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1" r="1" b="25420"/>
          <a:stretch/>
        </p:blipFill>
        <p:spPr>
          <a:xfrm>
            <a:off x="643467" y="643467"/>
            <a:ext cx="10905066" cy="4703084"/>
          </a:xfrm>
          <a:custGeom>
            <a:avLst/>
            <a:gdLst>
              <a:gd name="connsiteX0" fmla="*/ 0 w 10905066"/>
              <a:gd name="connsiteY0" fmla="*/ 0 h 4201234"/>
              <a:gd name="connsiteX1" fmla="*/ 10905066 w 10905066"/>
              <a:gd name="connsiteY1" fmla="*/ 0 h 4201234"/>
              <a:gd name="connsiteX2" fmla="*/ 10905066 w 10905066"/>
              <a:gd name="connsiteY2" fmla="*/ 4201234 h 4201234"/>
              <a:gd name="connsiteX3" fmla="*/ 10831701 w 10905066"/>
              <a:gd name="connsiteY3" fmla="*/ 4191094 h 4201234"/>
              <a:gd name="connsiteX4" fmla="*/ 10690414 w 10905066"/>
              <a:gd name="connsiteY4" fmla="*/ 4172044 h 4201234"/>
              <a:gd name="connsiteX5" fmla="*/ 10520551 w 10905066"/>
              <a:gd name="connsiteY5" fmla="*/ 4151406 h 4201234"/>
              <a:gd name="connsiteX6" fmla="*/ 10320527 w 10905066"/>
              <a:gd name="connsiteY6" fmla="*/ 4127594 h 4201234"/>
              <a:gd name="connsiteX7" fmla="*/ 10098277 w 10905066"/>
              <a:gd name="connsiteY7" fmla="*/ 4102194 h 4201234"/>
              <a:gd name="connsiteX8" fmla="*/ 9847451 w 10905066"/>
              <a:gd name="connsiteY8" fmla="*/ 4075206 h 4201234"/>
              <a:gd name="connsiteX9" fmla="*/ 9574401 w 10905066"/>
              <a:gd name="connsiteY9" fmla="*/ 4046631 h 4201234"/>
              <a:gd name="connsiteX10" fmla="*/ 9277539 w 10905066"/>
              <a:gd name="connsiteY10" fmla="*/ 4018056 h 4201234"/>
              <a:gd name="connsiteX11" fmla="*/ 8961627 w 10905066"/>
              <a:gd name="connsiteY11" fmla="*/ 3989481 h 4201234"/>
              <a:gd name="connsiteX12" fmla="*/ 8621901 w 10905066"/>
              <a:gd name="connsiteY12" fmla="*/ 3962494 h 4201234"/>
              <a:gd name="connsiteX13" fmla="*/ 8264714 w 10905066"/>
              <a:gd name="connsiteY13" fmla="*/ 3937094 h 4201234"/>
              <a:gd name="connsiteX14" fmla="*/ 7888477 w 10905066"/>
              <a:gd name="connsiteY14" fmla="*/ 3913281 h 4201234"/>
              <a:gd name="connsiteX15" fmla="*/ 7496364 w 10905066"/>
              <a:gd name="connsiteY15" fmla="*/ 3891056 h 4201234"/>
              <a:gd name="connsiteX16" fmla="*/ 7086789 w 10905066"/>
              <a:gd name="connsiteY16" fmla="*/ 3870419 h 4201234"/>
              <a:gd name="connsiteX17" fmla="*/ 6877239 w 10905066"/>
              <a:gd name="connsiteY17" fmla="*/ 3862481 h 4201234"/>
              <a:gd name="connsiteX18" fmla="*/ 6662927 w 10905066"/>
              <a:gd name="connsiteY18" fmla="*/ 3854544 h 4201234"/>
              <a:gd name="connsiteX19" fmla="*/ 6445439 w 10905066"/>
              <a:gd name="connsiteY19" fmla="*/ 3846606 h 4201234"/>
              <a:gd name="connsiteX20" fmla="*/ 6226364 w 10905066"/>
              <a:gd name="connsiteY20" fmla="*/ 3841844 h 4201234"/>
              <a:gd name="connsiteX21" fmla="*/ 6002527 w 10905066"/>
              <a:gd name="connsiteY21" fmla="*/ 3837081 h 4201234"/>
              <a:gd name="connsiteX22" fmla="*/ 5777102 w 10905066"/>
              <a:gd name="connsiteY22" fmla="*/ 3832319 h 4201234"/>
              <a:gd name="connsiteX23" fmla="*/ 5546914 w 10905066"/>
              <a:gd name="connsiteY23" fmla="*/ 3829144 h 4201234"/>
              <a:gd name="connsiteX24" fmla="*/ 5315139 w 10905066"/>
              <a:gd name="connsiteY24" fmla="*/ 3829144 h 4201234"/>
              <a:gd name="connsiteX25" fmla="*/ 5080189 w 10905066"/>
              <a:gd name="connsiteY25" fmla="*/ 3827556 h 4201234"/>
              <a:gd name="connsiteX26" fmla="*/ 4843652 w 10905066"/>
              <a:gd name="connsiteY26" fmla="*/ 3829144 h 4201234"/>
              <a:gd name="connsiteX27" fmla="*/ 4603939 w 10905066"/>
              <a:gd name="connsiteY27" fmla="*/ 3832319 h 4201234"/>
              <a:gd name="connsiteX28" fmla="*/ 4362639 w 10905066"/>
              <a:gd name="connsiteY28" fmla="*/ 3835494 h 4201234"/>
              <a:gd name="connsiteX29" fmla="*/ 4119752 w 10905066"/>
              <a:gd name="connsiteY29" fmla="*/ 3841844 h 4201234"/>
              <a:gd name="connsiteX30" fmla="*/ 3873689 w 10905066"/>
              <a:gd name="connsiteY30" fmla="*/ 3848194 h 4201234"/>
              <a:gd name="connsiteX31" fmla="*/ 3627627 w 10905066"/>
              <a:gd name="connsiteY31" fmla="*/ 3856131 h 4201234"/>
              <a:gd name="connsiteX32" fmla="*/ 3379977 w 10905066"/>
              <a:gd name="connsiteY32" fmla="*/ 3867244 h 4201234"/>
              <a:gd name="connsiteX33" fmla="*/ 3129152 w 10905066"/>
              <a:gd name="connsiteY33" fmla="*/ 3879944 h 4201234"/>
              <a:gd name="connsiteX34" fmla="*/ 2878327 w 10905066"/>
              <a:gd name="connsiteY34" fmla="*/ 3892644 h 4201234"/>
              <a:gd name="connsiteX35" fmla="*/ 2625914 w 10905066"/>
              <a:gd name="connsiteY35" fmla="*/ 3908519 h 4201234"/>
              <a:gd name="connsiteX36" fmla="*/ 2371914 w 10905066"/>
              <a:gd name="connsiteY36" fmla="*/ 3927569 h 4201234"/>
              <a:gd name="connsiteX37" fmla="*/ 2119501 w 10905066"/>
              <a:gd name="connsiteY37" fmla="*/ 3946619 h 4201234"/>
              <a:gd name="connsiteX38" fmla="*/ 1863914 w 10905066"/>
              <a:gd name="connsiteY38" fmla="*/ 3968844 h 4201234"/>
              <a:gd name="connsiteX39" fmla="*/ 1606739 w 10905066"/>
              <a:gd name="connsiteY39" fmla="*/ 3992656 h 4201234"/>
              <a:gd name="connsiteX40" fmla="*/ 1352739 w 10905066"/>
              <a:gd name="connsiteY40" fmla="*/ 4018056 h 4201234"/>
              <a:gd name="connsiteX41" fmla="*/ 1095564 w 10905066"/>
              <a:gd name="connsiteY41" fmla="*/ 4048219 h 4201234"/>
              <a:gd name="connsiteX42" fmla="*/ 839977 w 10905066"/>
              <a:gd name="connsiteY42" fmla="*/ 4079969 h 4201234"/>
              <a:gd name="connsiteX43" fmla="*/ 582801 w 10905066"/>
              <a:gd name="connsiteY43" fmla="*/ 4111719 h 4201234"/>
              <a:gd name="connsiteX44" fmla="*/ 327214 w 10905066"/>
              <a:gd name="connsiteY44" fmla="*/ 4148231 h 4201234"/>
              <a:gd name="connsiteX45" fmla="*/ 71627 w 10905066"/>
              <a:gd name="connsiteY45" fmla="*/ 4186331 h 4201234"/>
              <a:gd name="connsiteX46" fmla="*/ 0 w 10905066"/>
              <a:gd name="connsiteY46" fmla="*/ 4197454 h 420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6" h="4201234">
                <a:moveTo>
                  <a:pt x="0" y="0"/>
                </a:moveTo>
                <a:lnTo>
                  <a:pt x="10905066" y="0"/>
                </a:lnTo>
                <a:lnTo>
                  <a:pt x="10905066" y="4201234"/>
                </a:lnTo>
                <a:lnTo>
                  <a:pt x="10831701" y="4191094"/>
                </a:lnTo>
                <a:lnTo>
                  <a:pt x="10690414" y="4172044"/>
                </a:lnTo>
                <a:lnTo>
                  <a:pt x="10520551" y="4151406"/>
                </a:lnTo>
                <a:lnTo>
                  <a:pt x="10320527" y="4127594"/>
                </a:lnTo>
                <a:lnTo>
                  <a:pt x="10098277" y="4102194"/>
                </a:lnTo>
                <a:lnTo>
                  <a:pt x="9847451" y="4075206"/>
                </a:lnTo>
                <a:lnTo>
                  <a:pt x="9574401" y="4046631"/>
                </a:lnTo>
                <a:lnTo>
                  <a:pt x="9277539" y="4018056"/>
                </a:lnTo>
                <a:lnTo>
                  <a:pt x="8961627" y="3989481"/>
                </a:lnTo>
                <a:lnTo>
                  <a:pt x="8621901" y="3962494"/>
                </a:lnTo>
                <a:lnTo>
                  <a:pt x="8264714" y="3937094"/>
                </a:lnTo>
                <a:lnTo>
                  <a:pt x="7888477" y="3913281"/>
                </a:lnTo>
                <a:lnTo>
                  <a:pt x="7496364" y="3891056"/>
                </a:lnTo>
                <a:lnTo>
                  <a:pt x="7086789" y="3870419"/>
                </a:lnTo>
                <a:lnTo>
                  <a:pt x="6877239" y="3862481"/>
                </a:lnTo>
                <a:lnTo>
                  <a:pt x="6662927" y="3854544"/>
                </a:lnTo>
                <a:lnTo>
                  <a:pt x="6445439" y="3846606"/>
                </a:lnTo>
                <a:lnTo>
                  <a:pt x="6226364" y="3841844"/>
                </a:lnTo>
                <a:lnTo>
                  <a:pt x="6002527" y="3837081"/>
                </a:lnTo>
                <a:lnTo>
                  <a:pt x="5777102" y="3832319"/>
                </a:lnTo>
                <a:lnTo>
                  <a:pt x="5546914" y="3829144"/>
                </a:lnTo>
                <a:lnTo>
                  <a:pt x="5315139" y="3829144"/>
                </a:lnTo>
                <a:lnTo>
                  <a:pt x="5080189" y="3827556"/>
                </a:lnTo>
                <a:lnTo>
                  <a:pt x="4843652" y="3829144"/>
                </a:lnTo>
                <a:lnTo>
                  <a:pt x="4603939" y="3832319"/>
                </a:lnTo>
                <a:lnTo>
                  <a:pt x="4362639" y="3835494"/>
                </a:lnTo>
                <a:lnTo>
                  <a:pt x="4119752" y="3841844"/>
                </a:lnTo>
                <a:lnTo>
                  <a:pt x="3873689" y="3848194"/>
                </a:lnTo>
                <a:lnTo>
                  <a:pt x="3627627" y="3856131"/>
                </a:lnTo>
                <a:lnTo>
                  <a:pt x="3379977" y="3867244"/>
                </a:lnTo>
                <a:lnTo>
                  <a:pt x="3129152" y="3879944"/>
                </a:lnTo>
                <a:lnTo>
                  <a:pt x="2878327" y="3892644"/>
                </a:lnTo>
                <a:lnTo>
                  <a:pt x="2625914" y="3908519"/>
                </a:lnTo>
                <a:lnTo>
                  <a:pt x="2371914" y="3927569"/>
                </a:lnTo>
                <a:lnTo>
                  <a:pt x="2119501" y="3946619"/>
                </a:lnTo>
                <a:lnTo>
                  <a:pt x="1863914" y="3968844"/>
                </a:lnTo>
                <a:lnTo>
                  <a:pt x="1606739" y="3992656"/>
                </a:lnTo>
                <a:lnTo>
                  <a:pt x="1352739" y="4018056"/>
                </a:lnTo>
                <a:lnTo>
                  <a:pt x="1095564" y="4048219"/>
                </a:lnTo>
                <a:lnTo>
                  <a:pt x="839977" y="4079969"/>
                </a:lnTo>
                <a:lnTo>
                  <a:pt x="582801" y="4111719"/>
                </a:lnTo>
                <a:lnTo>
                  <a:pt x="327214" y="4148231"/>
                </a:lnTo>
                <a:lnTo>
                  <a:pt x="71627" y="4186331"/>
                </a:lnTo>
                <a:lnTo>
                  <a:pt x="0" y="4197454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128B2E-5871-4FE1-A4EC-AA3F53CAE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411174-D667-45F4-BE2B-07B2BC8B462B}"/>
              </a:ext>
            </a:extLst>
          </p:cNvPr>
          <p:cNvSpPr txBox="1">
            <a:spLocks/>
          </p:cNvSpPr>
          <p:nvPr/>
        </p:nvSpPr>
        <p:spPr>
          <a:xfrm>
            <a:off x="1154954" y="5358862"/>
            <a:ext cx="8825659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92689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EB17-2B0C-4F84-8C72-2EF08F34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B1D1-566C-4B7E-834C-482F4451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GDB Debug Server</a:t>
            </a:r>
          </a:p>
          <a:p>
            <a:pPr lvl="1"/>
            <a:r>
              <a:rPr lang="en-US" dirty="0"/>
              <a:t>Loosely based on Eclipse CDT debugger (GDB MI)</a:t>
            </a:r>
          </a:p>
          <a:p>
            <a:pPr lvl="1"/>
            <a:r>
              <a:rPr lang="en-US" dirty="0"/>
              <a:t>Leverages Eclipse LSP4J</a:t>
            </a:r>
          </a:p>
          <a:p>
            <a:pPr lvl="2"/>
            <a:r>
              <a:rPr lang="en-US" dirty="0"/>
              <a:t>Don’t be afraid! It’s not tied to the Eclipse IDE, just a project in Eclipse namespace</a:t>
            </a:r>
          </a:p>
          <a:p>
            <a:pPr lvl="2"/>
            <a:r>
              <a:rPr lang="en-US" dirty="0"/>
              <a:t>Java binding used for communication between client and server (JSON)</a:t>
            </a:r>
          </a:p>
          <a:p>
            <a:r>
              <a:rPr lang="en-US" dirty="0"/>
              <a:t>GDB Debug Client</a:t>
            </a:r>
          </a:p>
          <a:p>
            <a:pPr lvl="1"/>
            <a:r>
              <a:rPr lang="en-US" dirty="0"/>
              <a:t>Loosely based on Eclipse CDT IDE (debug model and GUI)</a:t>
            </a:r>
          </a:p>
          <a:p>
            <a:pPr lvl="1"/>
            <a:r>
              <a:rPr lang="en-US" dirty="0"/>
              <a:t>Swing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C8F2-91EC-4E2A-9771-3AC91344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43DA-DDC3-43BC-89EE-EC1BC896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¡</a:t>
            </a:r>
            <a:r>
              <a:rPr lang="en-US" dirty="0" err="1"/>
              <a:t>Párate</a:t>
            </a:r>
            <a:r>
              <a:rPr lang="en-US" dirty="0"/>
              <a:t>! - we pray to the NetBeans gods now</a:t>
            </a:r>
          </a:p>
          <a:p>
            <a:r>
              <a:rPr lang="en-US" dirty="0"/>
              <a:t>Put a ring on it - sanction GDB debug server project</a:t>
            </a:r>
          </a:p>
          <a:p>
            <a:pPr lvl="1"/>
            <a:r>
              <a:rPr lang="en-US" dirty="0"/>
              <a:t>With intention of replacing NetBeans debugger one day</a:t>
            </a:r>
          </a:p>
          <a:p>
            <a:r>
              <a:rPr lang="en-US" dirty="0"/>
              <a:t>#winning - prototype other components</a:t>
            </a:r>
          </a:p>
          <a:p>
            <a:pPr lvl="1"/>
            <a:r>
              <a:rPr lang="en-US" dirty="0"/>
              <a:t>C/C++ editor - Language Server Protocol</a:t>
            </a:r>
          </a:p>
          <a:p>
            <a:pPr lvl="1"/>
            <a:r>
              <a:rPr lang="en-US" dirty="0"/>
              <a:t>TCF DAP</a:t>
            </a:r>
          </a:p>
          <a:p>
            <a:pPr lvl="1"/>
            <a:r>
              <a:rPr lang="en-US" dirty="0"/>
              <a:t>VCS - Git, Perforce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6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DB92-898F-4C14-A779-71D6E8C2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6786-1EAD-41BA-B8E4-A09170E6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part-time, outside of working hours</a:t>
            </a:r>
          </a:p>
          <a:p>
            <a:r>
              <a:rPr lang="en-US" dirty="0"/>
              <a:t>~75 commits over 2 months</a:t>
            </a:r>
          </a:p>
          <a:p>
            <a:r>
              <a:rPr lang="en-US" dirty="0"/>
              <a:t>Let’s say an average of 2 hours/commit = 150 hours ≈</a:t>
            </a:r>
            <a:r>
              <a:rPr lang="en-US" b="1" dirty="0"/>
              <a:t> </a:t>
            </a:r>
            <a:r>
              <a:rPr lang="en-US" dirty="0"/>
              <a:t>4 weeks</a:t>
            </a:r>
          </a:p>
          <a:p>
            <a:r>
              <a:rPr lang="en-US" dirty="0"/>
              <a:t>Used open source projects as guidance and inspiration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6CB63-4688-4E0B-A30E-F855E21D47C4}"/>
              </a:ext>
            </a:extLst>
          </p:cNvPr>
          <p:cNvSpPr/>
          <p:nvPr/>
        </p:nvSpPr>
        <p:spPr>
          <a:xfrm>
            <a:off x="1160207" y="4449301"/>
            <a:ext cx="98768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If a single schmuck was able to put this together, imagine what a team of professionals could do!</a:t>
            </a:r>
          </a:p>
        </p:txBody>
      </p:sp>
    </p:spTree>
    <p:extLst>
      <p:ext uri="{BB962C8B-B14F-4D97-AF65-F5344CB8AC3E}">
        <p14:creationId xmlns:p14="http://schemas.microsoft.com/office/powerpoint/2010/main" val="38306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</TotalTime>
  <Words>202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Microsoft Sans Serif</vt:lpstr>
      <vt:lpstr>Wingdings 3</vt:lpstr>
      <vt:lpstr>Ion Boardroom</vt:lpstr>
      <vt:lpstr>Boris</vt:lpstr>
      <vt:lpstr>DAP Architecture</vt:lpstr>
      <vt:lpstr>GDB Debug Adapter In Action</vt:lpstr>
      <vt:lpstr>PowerPoint Presentation</vt:lpstr>
      <vt:lpstr>Implementation</vt:lpstr>
      <vt:lpstr>What’s Next?</vt:lpstr>
      <vt:lpstr>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Boris</dc:title>
  <dc:creator>Scott Axcell</dc:creator>
  <cp:keywords>No Markings, , , , , , , , ,</cp:keywords>
  <cp:lastModifiedBy>Scott Axcell</cp:lastModifiedBy>
  <cp:revision>16</cp:revision>
  <dcterms:created xsi:type="dcterms:W3CDTF">2019-01-07T18:21:43Z</dcterms:created>
  <dcterms:modified xsi:type="dcterms:W3CDTF">2019-01-07T20:48:43Z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c2ef2e17-9df2-4335-b02a-900aba0a3108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</Properties>
</file>