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8D42-3495-41C2-AADD-501F2A3FF665}" type="doc">
      <dgm:prSet loTypeId="urn:microsoft.com/office/officeart/2005/8/layout/process1" loCatId="process" qsTypeId="urn:microsoft.com/office/officeart/2005/8/quickstyle/simple5" qsCatId="simple" csTypeId="urn:microsoft.com/office/officeart/2005/8/colors/accent4_2" csCatId="accent4" phldr="1"/>
      <dgm:spPr/>
    </dgm:pt>
    <dgm:pt modelId="{BFDF810F-4CFE-44FF-B5FE-7519BAB17FE9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616CD9D1-71D3-4DD9-A9C8-FAA483F3F8F2}" type="parTrans" cxnId="{BC58A78D-CE7F-41E8-A52A-617E4E28FE65}">
      <dgm:prSet/>
      <dgm:spPr/>
      <dgm:t>
        <a:bodyPr/>
        <a:lstStyle/>
        <a:p>
          <a:endParaRPr lang="en-US"/>
        </a:p>
      </dgm:t>
    </dgm:pt>
    <dgm:pt modelId="{D6BF5AF0-A221-42CD-AB37-37F10AC07734}" type="sibTrans" cxnId="{BC58A78D-CE7F-41E8-A52A-617E4E28FE65}">
      <dgm:prSet/>
      <dgm:spPr/>
      <dgm:t>
        <a:bodyPr/>
        <a:lstStyle/>
        <a:p>
          <a:endParaRPr lang="en-US"/>
        </a:p>
      </dgm:t>
    </dgm:pt>
    <dgm:pt modelId="{83D5BD63-D14F-47A1-BBDE-F211A634F80C}">
      <dgm:prSet phldrT="[Text]"/>
      <dgm:spPr/>
      <dgm:t>
        <a:bodyPr/>
        <a:lstStyle/>
        <a:p>
          <a:r>
            <a:rPr lang="en-US" dirty="0"/>
            <a:t>Debug Adapter</a:t>
          </a:r>
        </a:p>
      </dgm:t>
    </dgm:pt>
    <dgm:pt modelId="{408A1477-9C3E-46EC-AAB7-0074B9B1E6D7}" type="parTrans" cxnId="{6485FD8B-5D96-4971-A32C-2D744DAF8285}">
      <dgm:prSet/>
      <dgm:spPr/>
      <dgm:t>
        <a:bodyPr/>
        <a:lstStyle/>
        <a:p>
          <a:endParaRPr lang="en-US"/>
        </a:p>
      </dgm:t>
    </dgm:pt>
    <dgm:pt modelId="{8D4BD555-B386-49C1-83D8-E4081FE96071}" type="sibTrans" cxnId="{6485FD8B-5D96-4971-A32C-2D744DAF8285}">
      <dgm:prSet/>
      <dgm:spPr/>
      <dgm:t>
        <a:bodyPr/>
        <a:lstStyle/>
        <a:p>
          <a:endParaRPr lang="en-US"/>
        </a:p>
      </dgm:t>
    </dgm:pt>
    <dgm:pt modelId="{0DBD7F9A-B65D-4621-8E54-497D83CAE146}">
      <dgm:prSet phldrT="[Text]"/>
      <dgm:spPr/>
      <dgm:t>
        <a:bodyPr/>
        <a:lstStyle/>
        <a:p>
          <a:r>
            <a:rPr lang="en-US" dirty="0"/>
            <a:t>Debugger</a:t>
          </a:r>
        </a:p>
      </dgm:t>
    </dgm:pt>
    <dgm:pt modelId="{C2EA1A44-69EC-4125-8C37-78EE134C4515}" type="parTrans" cxnId="{26261567-13A0-4F3F-AA97-36D115A2B793}">
      <dgm:prSet/>
      <dgm:spPr/>
      <dgm:t>
        <a:bodyPr/>
        <a:lstStyle/>
        <a:p>
          <a:endParaRPr lang="en-US"/>
        </a:p>
      </dgm:t>
    </dgm:pt>
    <dgm:pt modelId="{D6329C64-6F29-44DD-AA95-BAB2F6C6544B}" type="sibTrans" cxnId="{26261567-13A0-4F3F-AA97-36D115A2B793}">
      <dgm:prSet/>
      <dgm:spPr/>
      <dgm:t>
        <a:bodyPr/>
        <a:lstStyle/>
        <a:p>
          <a:endParaRPr lang="en-US"/>
        </a:p>
      </dgm:t>
    </dgm:pt>
    <dgm:pt modelId="{A512BB00-79ED-414C-9A9B-9CFA1A1FA70E}" type="pres">
      <dgm:prSet presAssocID="{03DB8D42-3495-41C2-AADD-501F2A3FF665}" presName="Name0" presStyleCnt="0">
        <dgm:presLayoutVars>
          <dgm:dir/>
          <dgm:resizeHandles val="exact"/>
        </dgm:presLayoutVars>
      </dgm:prSet>
      <dgm:spPr/>
    </dgm:pt>
    <dgm:pt modelId="{3919B083-1491-45BB-AF90-48601DCCAA14}" type="pres">
      <dgm:prSet presAssocID="{BFDF810F-4CFE-44FF-B5FE-7519BAB17FE9}" presName="node" presStyleLbl="node1" presStyleIdx="0" presStyleCnt="3">
        <dgm:presLayoutVars>
          <dgm:bulletEnabled val="1"/>
        </dgm:presLayoutVars>
      </dgm:prSet>
      <dgm:spPr/>
    </dgm:pt>
    <dgm:pt modelId="{BF0EA708-B037-4BE9-A572-2B6C037B18E4}" type="pres">
      <dgm:prSet presAssocID="{D6BF5AF0-A221-42CD-AB37-37F10AC07734}" presName="sibTrans" presStyleLbl="sibTrans2D1" presStyleIdx="0" presStyleCnt="2"/>
      <dgm:spPr/>
    </dgm:pt>
    <dgm:pt modelId="{87D56DCA-8EB9-45BE-B271-5E42B00D4F8A}" type="pres">
      <dgm:prSet presAssocID="{D6BF5AF0-A221-42CD-AB37-37F10AC07734}" presName="connectorText" presStyleLbl="sibTrans2D1" presStyleIdx="0" presStyleCnt="2"/>
      <dgm:spPr/>
    </dgm:pt>
    <dgm:pt modelId="{905C17A9-B502-494A-B688-44DE80EED639}" type="pres">
      <dgm:prSet presAssocID="{83D5BD63-D14F-47A1-BBDE-F211A634F80C}" presName="node" presStyleLbl="node1" presStyleIdx="1" presStyleCnt="3">
        <dgm:presLayoutVars>
          <dgm:bulletEnabled val="1"/>
        </dgm:presLayoutVars>
      </dgm:prSet>
      <dgm:spPr/>
    </dgm:pt>
    <dgm:pt modelId="{248E34B6-1234-4A05-9E4F-A159DAFC0D4A}" type="pres">
      <dgm:prSet presAssocID="{8D4BD555-B386-49C1-83D8-E4081FE96071}" presName="sibTrans" presStyleLbl="sibTrans2D1" presStyleIdx="1" presStyleCnt="2"/>
      <dgm:spPr/>
    </dgm:pt>
    <dgm:pt modelId="{45C98B92-1085-4540-A20F-B6FBB3D40CED}" type="pres">
      <dgm:prSet presAssocID="{8D4BD555-B386-49C1-83D8-E4081FE96071}" presName="connectorText" presStyleLbl="sibTrans2D1" presStyleIdx="1" presStyleCnt="2"/>
      <dgm:spPr/>
    </dgm:pt>
    <dgm:pt modelId="{544E24C9-215E-439C-A604-3F011C77A054}" type="pres">
      <dgm:prSet presAssocID="{0DBD7F9A-B65D-4621-8E54-497D83CAE146}" presName="node" presStyleLbl="node1" presStyleIdx="2" presStyleCnt="3">
        <dgm:presLayoutVars>
          <dgm:bulletEnabled val="1"/>
        </dgm:presLayoutVars>
      </dgm:prSet>
      <dgm:spPr/>
    </dgm:pt>
  </dgm:ptLst>
  <dgm:cxnLst>
    <dgm:cxn modelId="{C856E33C-EF49-4509-8620-4C866B93C97B}" type="presOf" srcId="{83D5BD63-D14F-47A1-BBDE-F211A634F80C}" destId="{905C17A9-B502-494A-B688-44DE80EED639}" srcOrd="0" destOrd="0" presId="urn:microsoft.com/office/officeart/2005/8/layout/process1"/>
    <dgm:cxn modelId="{26261567-13A0-4F3F-AA97-36D115A2B793}" srcId="{03DB8D42-3495-41C2-AADD-501F2A3FF665}" destId="{0DBD7F9A-B65D-4621-8E54-497D83CAE146}" srcOrd="2" destOrd="0" parTransId="{C2EA1A44-69EC-4125-8C37-78EE134C4515}" sibTransId="{D6329C64-6F29-44DD-AA95-BAB2F6C6544B}"/>
    <dgm:cxn modelId="{EE83A25A-BC90-4B6C-81C7-4CE754E345A4}" type="presOf" srcId="{8D4BD555-B386-49C1-83D8-E4081FE96071}" destId="{45C98B92-1085-4540-A20F-B6FBB3D40CED}" srcOrd="1" destOrd="0" presId="urn:microsoft.com/office/officeart/2005/8/layout/process1"/>
    <dgm:cxn modelId="{2CEA7C7B-C6A4-4A61-B801-2736075987EB}" type="presOf" srcId="{D6BF5AF0-A221-42CD-AB37-37F10AC07734}" destId="{BF0EA708-B037-4BE9-A572-2B6C037B18E4}" srcOrd="0" destOrd="0" presId="urn:microsoft.com/office/officeart/2005/8/layout/process1"/>
    <dgm:cxn modelId="{6485FD8B-5D96-4971-A32C-2D744DAF8285}" srcId="{03DB8D42-3495-41C2-AADD-501F2A3FF665}" destId="{83D5BD63-D14F-47A1-BBDE-F211A634F80C}" srcOrd="1" destOrd="0" parTransId="{408A1477-9C3E-46EC-AAB7-0074B9B1E6D7}" sibTransId="{8D4BD555-B386-49C1-83D8-E4081FE96071}"/>
    <dgm:cxn modelId="{BC58A78D-CE7F-41E8-A52A-617E4E28FE65}" srcId="{03DB8D42-3495-41C2-AADD-501F2A3FF665}" destId="{BFDF810F-4CFE-44FF-B5FE-7519BAB17FE9}" srcOrd="0" destOrd="0" parTransId="{616CD9D1-71D3-4DD9-A9C8-FAA483F3F8F2}" sibTransId="{D6BF5AF0-A221-42CD-AB37-37F10AC07734}"/>
    <dgm:cxn modelId="{C4EA7795-D214-435B-AC1E-D8C6C780A31C}" type="presOf" srcId="{0DBD7F9A-B65D-4621-8E54-497D83CAE146}" destId="{544E24C9-215E-439C-A604-3F011C77A054}" srcOrd="0" destOrd="0" presId="urn:microsoft.com/office/officeart/2005/8/layout/process1"/>
    <dgm:cxn modelId="{DF241197-A075-4F42-8FFE-485CBC922E4A}" type="presOf" srcId="{D6BF5AF0-A221-42CD-AB37-37F10AC07734}" destId="{87D56DCA-8EB9-45BE-B271-5E42B00D4F8A}" srcOrd="1" destOrd="0" presId="urn:microsoft.com/office/officeart/2005/8/layout/process1"/>
    <dgm:cxn modelId="{E73DF8C0-5FC5-4D19-87C3-B0034D5DA7EB}" type="presOf" srcId="{03DB8D42-3495-41C2-AADD-501F2A3FF665}" destId="{A512BB00-79ED-414C-9A9B-9CFA1A1FA70E}" srcOrd="0" destOrd="0" presId="urn:microsoft.com/office/officeart/2005/8/layout/process1"/>
    <dgm:cxn modelId="{E00D7EC7-A098-4506-89D6-4D009C8704E7}" type="presOf" srcId="{8D4BD555-B386-49C1-83D8-E4081FE96071}" destId="{248E34B6-1234-4A05-9E4F-A159DAFC0D4A}" srcOrd="0" destOrd="0" presId="urn:microsoft.com/office/officeart/2005/8/layout/process1"/>
    <dgm:cxn modelId="{1AE2BBDA-85BD-4654-B80A-4442632BCE63}" type="presOf" srcId="{BFDF810F-4CFE-44FF-B5FE-7519BAB17FE9}" destId="{3919B083-1491-45BB-AF90-48601DCCAA14}" srcOrd="0" destOrd="0" presId="urn:microsoft.com/office/officeart/2005/8/layout/process1"/>
    <dgm:cxn modelId="{F7AEFBAC-09A3-4C31-90AD-FD5F22826E47}" type="presParOf" srcId="{A512BB00-79ED-414C-9A9B-9CFA1A1FA70E}" destId="{3919B083-1491-45BB-AF90-48601DCCAA14}" srcOrd="0" destOrd="0" presId="urn:microsoft.com/office/officeart/2005/8/layout/process1"/>
    <dgm:cxn modelId="{69F456B9-F275-4C13-A5EC-3B20AE6807ED}" type="presParOf" srcId="{A512BB00-79ED-414C-9A9B-9CFA1A1FA70E}" destId="{BF0EA708-B037-4BE9-A572-2B6C037B18E4}" srcOrd="1" destOrd="0" presId="urn:microsoft.com/office/officeart/2005/8/layout/process1"/>
    <dgm:cxn modelId="{A96079D0-C0A3-48CD-92DD-D21D1BBFA17F}" type="presParOf" srcId="{BF0EA708-B037-4BE9-A572-2B6C037B18E4}" destId="{87D56DCA-8EB9-45BE-B271-5E42B00D4F8A}" srcOrd="0" destOrd="0" presId="urn:microsoft.com/office/officeart/2005/8/layout/process1"/>
    <dgm:cxn modelId="{7EABE150-8B78-4D87-8BAF-3F863163F9ED}" type="presParOf" srcId="{A512BB00-79ED-414C-9A9B-9CFA1A1FA70E}" destId="{905C17A9-B502-494A-B688-44DE80EED639}" srcOrd="2" destOrd="0" presId="urn:microsoft.com/office/officeart/2005/8/layout/process1"/>
    <dgm:cxn modelId="{E348DF56-FE4D-4017-B216-19BD7869DCB3}" type="presParOf" srcId="{A512BB00-79ED-414C-9A9B-9CFA1A1FA70E}" destId="{248E34B6-1234-4A05-9E4F-A159DAFC0D4A}" srcOrd="3" destOrd="0" presId="urn:microsoft.com/office/officeart/2005/8/layout/process1"/>
    <dgm:cxn modelId="{067DDF3B-00F8-45F1-A15F-3EF1C3115DB7}" type="presParOf" srcId="{248E34B6-1234-4A05-9E4F-A159DAFC0D4A}" destId="{45C98B92-1085-4540-A20F-B6FBB3D40CED}" srcOrd="0" destOrd="0" presId="urn:microsoft.com/office/officeart/2005/8/layout/process1"/>
    <dgm:cxn modelId="{504DE456-8BEF-4742-9E5F-63604FBFD5BE}" type="presParOf" srcId="{A512BB00-79ED-414C-9A9B-9CFA1A1FA70E}" destId="{544E24C9-215E-439C-A604-3F011C77A05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B8D42-3495-41C2-AADD-501F2A3FF665}" type="doc">
      <dgm:prSet loTypeId="urn:microsoft.com/office/officeart/2005/8/layout/process1" loCatId="process" qsTypeId="urn:microsoft.com/office/officeart/2005/8/quickstyle/simple5" qsCatId="simple" csTypeId="urn:microsoft.com/office/officeart/2005/8/colors/accent4_2" csCatId="accent4" phldr="1"/>
      <dgm:spPr/>
    </dgm:pt>
    <dgm:pt modelId="{BFDF810F-4CFE-44FF-B5FE-7519BAB17FE9}">
      <dgm:prSet phldrT="[Text]"/>
      <dgm:spPr/>
      <dgm:t>
        <a:bodyPr/>
        <a:lstStyle/>
        <a:p>
          <a:r>
            <a:rPr lang="en-US" dirty="0"/>
            <a:t>GUI</a:t>
          </a:r>
        </a:p>
      </dgm:t>
    </dgm:pt>
    <dgm:pt modelId="{616CD9D1-71D3-4DD9-A9C8-FAA483F3F8F2}" type="parTrans" cxnId="{BC58A78D-CE7F-41E8-A52A-617E4E28FE65}">
      <dgm:prSet/>
      <dgm:spPr/>
      <dgm:t>
        <a:bodyPr/>
        <a:lstStyle/>
        <a:p>
          <a:endParaRPr lang="en-US"/>
        </a:p>
      </dgm:t>
    </dgm:pt>
    <dgm:pt modelId="{D6BF5AF0-A221-42CD-AB37-37F10AC07734}" type="sibTrans" cxnId="{BC58A78D-CE7F-41E8-A52A-617E4E28FE65}">
      <dgm:prSet/>
      <dgm:spPr/>
      <dgm:t>
        <a:bodyPr/>
        <a:lstStyle/>
        <a:p>
          <a:endParaRPr lang="en-US"/>
        </a:p>
      </dgm:t>
    </dgm:pt>
    <dgm:pt modelId="{83D5BD63-D14F-47A1-BBDE-F211A634F80C}">
      <dgm:prSet phldrT="[Text]"/>
      <dgm:spPr/>
      <dgm:t>
        <a:bodyPr/>
        <a:lstStyle/>
        <a:p>
          <a:r>
            <a:rPr lang="en-US" dirty="0"/>
            <a:t>GDB Debug Server</a:t>
          </a:r>
        </a:p>
      </dgm:t>
    </dgm:pt>
    <dgm:pt modelId="{408A1477-9C3E-46EC-AAB7-0074B9B1E6D7}" type="parTrans" cxnId="{6485FD8B-5D96-4971-A32C-2D744DAF8285}">
      <dgm:prSet/>
      <dgm:spPr/>
      <dgm:t>
        <a:bodyPr/>
        <a:lstStyle/>
        <a:p>
          <a:endParaRPr lang="en-US"/>
        </a:p>
      </dgm:t>
    </dgm:pt>
    <dgm:pt modelId="{8D4BD555-B386-49C1-83D8-E4081FE96071}" type="sibTrans" cxnId="{6485FD8B-5D96-4971-A32C-2D744DAF8285}">
      <dgm:prSet/>
      <dgm:spPr/>
      <dgm:t>
        <a:bodyPr/>
        <a:lstStyle/>
        <a:p>
          <a:endParaRPr lang="en-US"/>
        </a:p>
      </dgm:t>
    </dgm:pt>
    <dgm:pt modelId="{0DBD7F9A-B65D-4621-8E54-497D83CAE146}">
      <dgm:prSet phldrT="[Text]"/>
      <dgm:spPr/>
      <dgm:t>
        <a:bodyPr/>
        <a:lstStyle/>
        <a:p>
          <a:r>
            <a:rPr lang="en-US" dirty="0"/>
            <a:t>GDB</a:t>
          </a:r>
        </a:p>
      </dgm:t>
    </dgm:pt>
    <dgm:pt modelId="{C2EA1A44-69EC-4125-8C37-78EE134C4515}" type="parTrans" cxnId="{26261567-13A0-4F3F-AA97-36D115A2B793}">
      <dgm:prSet/>
      <dgm:spPr/>
      <dgm:t>
        <a:bodyPr/>
        <a:lstStyle/>
        <a:p>
          <a:endParaRPr lang="en-US"/>
        </a:p>
      </dgm:t>
    </dgm:pt>
    <dgm:pt modelId="{D6329C64-6F29-44DD-AA95-BAB2F6C6544B}" type="sibTrans" cxnId="{26261567-13A0-4F3F-AA97-36D115A2B793}">
      <dgm:prSet/>
      <dgm:spPr/>
      <dgm:t>
        <a:bodyPr/>
        <a:lstStyle/>
        <a:p>
          <a:endParaRPr lang="en-US"/>
        </a:p>
      </dgm:t>
    </dgm:pt>
    <dgm:pt modelId="{A512BB00-79ED-414C-9A9B-9CFA1A1FA70E}" type="pres">
      <dgm:prSet presAssocID="{03DB8D42-3495-41C2-AADD-501F2A3FF665}" presName="Name0" presStyleCnt="0">
        <dgm:presLayoutVars>
          <dgm:dir/>
          <dgm:resizeHandles val="exact"/>
        </dgm:presLayoutVars>
      </dgm:prSet>
      <dgm:spPr/>
    </dgm:pt>
    <dgm:pt modelId="{3919B083-1491-45BB-AF90-48601DCCAA14}" type="pres">
      <dgm:prSet presAssocID="{BFDF810F-4CFE-44FF-B5FE-7519BAB17FE9}" presName="node" presStyleLbl="node1" presStyleIdx="0" presStyleCnt="3">
        <dgm:presLayoutVars>
          <dgm:bulletEnabled val="1"/>
        </dgm:presLayoutVars>
      </dgm:prSet>
      <dgm:spPr/>
    </dgm:pt>
    <dgm:pt modelId="{BF0EA708-B037-4BE9-A572-2B6C037B18E4}" type="pres">
      <dgm:prSet presAssocID="{D6BF5AF0-A221-42CD-AB37-37F10AC07734}" presName="sibTrans" presStyleLbl="sibTrans2D1" presStyleIdx="0" presStyleCnt="2"/>
      <dgm:spPr/>
    </dgm:pt>
    <dgm:pt modelId="{87D56DCA-8EB9-45BE-B271-5E42B00D4F8A}" type="pres">
      <dgm:prSet presAssocID="{D6BF5AF0-A221-42CD-AB37-37F10AC07734}" presName="connectorText" presStyleLbl="sibTrans2D1" presStyleIdx="0" presStyleCnt="2"/>
      <dgm:spPr/>
    </dgm:pt>
    <dgm:pt modelId="{905C17A9-B502-494A-B688-44DE80EED639}" type="pres">
      <dgm:prSet presAssocID="{83D5BD63-D14F-47A1-BBDE-F211A634F80C}" presName="node" presStyleLbl="node1" presStyleIdx="1" presStyleCnt="3">
        <dgm:presLayoutVars>
          <dgm:bulletEnabled val="1"/>
        </dgm:presLayoutVars>
      </dgm:prSet>
      <dgm:spPr/>
    </dgm:pt>
    <dgm:pt modelId="{248E34B6-1234-4A05-9E4F-A159DAFC0D4A}" type="pres">
      <dgm:prSet presAssocID="{8D4BD555-B386-49C1-83D8-E4081FE96071}" presName="sibTrans" presStyleLbl="sibTrans2D1" presStyleIdx="1" presStyleCnt="2"/>
      <dgm:spPr/>
    </dgm:pt>
    <dgm:pt modelId="{45C98B92-1085-4540-A20F-B6FBB3D40CED}" type="pres">
      <dgm:prSet presAssocID="{8D4BD555-B386-49C1-83D8-E4081FE96071}" presName="connectorText" presStyleLbl="sibTrans2D1" presStyleIdx="1" presStyleCnt="2"/>
      <dgm:spPr/>
    </dgm:pt>
    <dgm:pt modelId="{544E24C9-215E-439C-A604-3F011C77A054}" type="pres">
      <dgm:prSet presAssocID="{0DBD7F9A-B65D-4621-8E54-497D83CAE146}" presName="node" presStyleLbl="node1" presStyleIdx="2" presStyleCnt="3">
        <dgm:presLayoutVars>
          <dgm:bulletEnabled val="1"/>
        </dgm:presLayoutVars>
      </dgm:prSet>
      <dgm:spPr/>
    </dgm:pt>
  </dgm:ptLst>
  <dgm:cxnLst>
    <dgm:cxn modelId="{C856E33C-EF49-4509-8620-4C866B93C97B}" type="presOf" srcId="{83D5BD63-D14F-47A1-BBDE-F211A634F80C}" destId="{905C17A9-B502-494A-B688-44DE80EED639}" srcOrd="0" destOrd="0" presId="urn:microsoft.com/office/officeart/2005/8/layout/process1"/>
    <dgm:cxn modelId="{26261567-13A0-4F3F-AA97-36D115A2B793}" srcId="{03DB8D42-3495-41C2-AADD-501F2A3FF665}" destId="{0DBD7F9A-B65D-4621-8E54-497D83CAE146}" srcOrd="2" destOrd="0" parTransId="{C2EA1A44-69EC-4125-8C37-78EE134C4515}" sibTransId="{D6329C64-6F29-44DD-AA95-BAB2F6C6544B}"/>
    <dgm:cxn modelId="{EE83A25A-BC90-4B6C-81C7-4CE754E345A4}" type="presOf" srcId="{8D4BD555-B386-49C1-83D8-E4081FE96071}" destId="{45C98B92-1085-4540-A20F-B6FBB3D40CED}" srcOrd="1" destOrd="0" presId="urn:microsoft.com/office/officeart/2005/8/layout/process1"/>
    <dgm:cxn modelId="{2CEA7C7B-C6A4-4A61-B801-2736075987EB}" type="presOf" srcId="{D6BF5AF0-A221-42CD-AB37-37F10AC07734}" destId="{BF0EA708-B037-4BE9-A572-2B6C037B18E4}" srcOrd="0" destOrd="0" presId="urn:microsoft.com/office/officeart/2005/8/layout/process1"/>
    <dgm:cxn modelId="{6485FD8B-5D96-4971-A32C-2D744DAF8285}" srcId="{03DB8D42-3495-41C2-AADD-501F2A3FF665}" destId="{83D5BD63-D14F-47A1-BBDE-F211A634F80C}" srcOrd="1" destOrd="0" parTransId="{408A1477-9C3E-46EC-AAB7-0074B9B1E6D7}" sibTransId="{8D4BD555-B386-49C1-83D8-E4081FE96071}"/>
    <dgm:cxn modelId="{BC58A78D-CE7F-41E8-A52A-617E4E28FE65}" srcId="{03DB8D42-3495-41C2-AADD-501F2A3FF665}" destId="{BFDF810F-4CFE-44FF-B5FE-7519BAB17FE9}" srcOrd="0" destOrd="0" parTransId="{616CD9D1-71D3-4DD9-A9C8-FAA483F3F8F2}" sibTransId="{D6BF5AF0-A221-42CD-AB37-37F10AC07734}"/>
    <dgm:cxn modelId="{C4EA7795-D214-435B-AC1E-D8C6C780A31C}" type="presOf" srcId="{0DBD7F9A-B65D-4621-8E54-497D83CAE146}" destId="{544E24C9-215E-439C-A604-3F011C77A054}" srcOrd="0" destOrd="0" presId="urn:microsoft.com/office/officeart/2005/8/layout/process1"/>
    <dgm:cxn modelId="{DF241197-A075-4F42-8FFE-485CBC922E4A}" type="presOf" srcId="{D6BF5AF0-A221-42CD-AB37-37F10AC07734}" destId="{87D56DCA-8EB9-45BE-B271-5E42B00D4F8A}" srcOrd="1" destOrd="0" presId="urn:microsoft.com/office/officeart/2005/8/layout/process1"/>
    <dgm:cxn modelId="{E73DF8C0-5FC5-4D19-87C3-B0034D5DA7EB}" type="presOf" srcId="{03DB8D42-3495-41C2-AADD-501F2A3FF665}" destId="{A512BB00-79ED-414C-9A9B-9CFA1A1FA70E}" srcOrd="0" destOrd="0" presId="urn:microsoft.com/office/officeart/2005/8/layout/process1"/>
    <dgm:cxn modelId="{E00D7EC7-A098-4506-89D6-4D009C8704E7}" type="presOf" srcId="{8D4BD555-B386-49C1-83D8-E4081FE96071}" destId="{248E34B6-1234-4A05-9E4F-A159DAFC0D4A}" srcOrd="0" destOrd="0" presId="urn:microsoft.com/office/officeart/2005/8/layout/process1"/>
    <dgm:cxn modelId="{1AE2BBDA-85BD-4654-B80A-4442632BCE63}" type="presOf" srcId="{BFDF810F-4CFE-44FF-B5FE-7519BAB17FE9}" destId="{3919B083-1491-45BB-AF90-48601DCCAA14}" srcOrd="0" destOrd="0" presId="urn:microsoft.com/office/officeart/2005/8/layout/process1"/>
    <dgm:cxn modelId="{F7AEFBAC-09A3-4C31-90AD-FD5F22826E47}" type="presParOf" srcId="{A512BB00-79ED-414C-9A9B-9CFA1A1FA70E}" destId="{3919B083-1491-45BB-AF90-48601DCCAA14}" srcOrd="0" destOrd="0" presId="urn:microsoft.com/office/officeart/2005/8/layout/process1"/>
    <dgm:cxn modelId="{69F456B9-F275-4C13-A5EC-3B20AE6807ED}" type="presParOf" srcId="{A512BB00-79ED-414C-9A9B-9CFA1A1FA70E}" destId="{BF0EA708-B037-4BE9-A572-2B6C037B18E4}" srcOrd="1" destOrd="0" presId="urn:microsoft.com/office/officeart/2005/8/layout/process1"/>
    <dgm:cxn modelId="{A96079D0-C0A3-48CD-92DD-D21D1BBFA17F}" type="presParOf" srcId="{BF0EA708-B037-4BE9-A572-2B6C037B18E4}" destId="{87D56DCA-8EB9-45BE-B271-5E42B00D4F8A}" srcOrd="0" destOrd="0" presId="urn:microsoft.com/office/officeart/2005/8/layout/process1"/>
    <dgm:cxn modelId="{7EABE150-8B78-4D87-8BAF-3F863163F9ED}" type="presParOf" srcId="{A512BB00-79ED-414C-9A9B-9CFA1A1FA70E}" destId="{905C17A9-B502-494A-B688-44DE80EED639}" srcOrd="2" destOrd="0" presId="urn:microsoft.com/office/officeart/2005/8/layout/process1"/>
    <dgm:cxn modelId="{E348DF56-FE4D-4017-B216-19BD7869DCB3}" type="presParOf" srcId="{A512BB00-79ED-414C-9A9B-9CFA1A1FA70E}" destId="{248E34B6-1234-4A05-9E4F-A159DAFC0D4A}" srcOrd="3" destOrd="0" presId="urn:microsoft.com/office/officeart/2005/8/layout/process1"/>
    <dgm:cxn modelId="{067DDF3B-00F8-45F1-A15F-3EF1C3115DB7}" type="presParOf" srcId="{248E34B6-1234-4A05-9E4F-A159DAFC0D4A}" destId="{45C98B92-1085-4540-A20F-B6FBB3D40CED}" srcOrd="0" destOrd="0" presId="urn:microsoft.com/office/officeart/2005/8/layout/process1"/>
    <dgm:cxn modelId="{504DE456-8BEF-4742-9E5F-63604FBFD5BE}" type="presParOf" srcId="{A512BB00-79ED-414C-9A9B-9CFA1A1FA70E}" destId="{544E24C9-215E-439C-A604-3F011C77A05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9B083-1491-45BB-AF90-48601DCCAA14}">
      <dsp:nvSpPr>
        <dsp:cNvPr id="0" name=""/>
        <dsp:cNvSpPr/>
      </dsp:nvSpPr>
      <dsp:spPr>
        <a:xfrm>
          <a:off x="7555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Client</a:t>
          </a:r>
        </a:p>
      </dsp:txBody>
      <dsp:txXfrm>
        <a:off x="47239" y="1302939"/>
        <a:ext cx="2178842" cy="1275558"/>
      </dsp:txXfrm>
    </dsp:sp>
    <dsp:sp modelId="{BF0EA708-B037-4BE9-A572-2B6C037B18E4}">
      <dsp:nvSpPr>
        <dsp:cNvPr id="0" name=""/>
        <dsp:cNvSpPr/>
      </dsp:nvSpPr>
      <dsp:spPr>
        <a:xfrm>
          <a:off x="2491587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491587" y="1772707"/>
        <a:ext cx="335118" cy="336022"/>
      </dsp:txXfrm>
    </dsp:sp>
    <dsp:sp modelId="{905C17A9-B502-494A-B688-44DE80EED639}">
      <dsp:nvSpPr>
        <dsp:cNvPr id="0" name=""/>
        <dsp:cNvSpPr/>
      </dsp:nvSpPr>
      <dsp:spPr>
        <a:xfrm>
          <a:off x="3169050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Debug Adapter</a:t>
          </a:r>
        </a:p>
      </dsp:txBody>
      <dsp:txXfrm>
        <a:off x="3208734" y="1302939"/>
        <a:ext cx="2178842" cy="1275558"/>
      </dsp:txXfrm>
    </dsp:sp>
    <dsp:sp modelId="{248E34B6-1234-4A05-9E4F-A159DAFC0D4A}">
      <dsp:nvSpPr>
        <dsp:cNvPr id="0" name=""/>
        <dsp:cNvSpPr/>
      </dsp:nvSpPr>
      <dsp:spPr>
        <a:xfrm>
          <a:off x="5653082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653082" y="1772707"/>
        <a:ext cx="335118" cy="336022"/>
      </dsp:txXfrm>
    </dsp:sp>
    <dsp:sp modelId="{544E24C9-215E-439C-A604-3F011C77A054}">
      <dsp:nvSpPr>
        <dsp:cNvPr id="0" name=""/>
        <dsp:cNvSpPr/>
      </dsp:nvSpPr>
      <dsp:spPr>
        <a:xfrm>
          <a:off x="6330545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Debugger</a:t>
          </a:r>
        </a:p>
      </dsp:txBody>
      <dsp:txXfrm>
        <a:off x="6370229" y="1302939"/>
        <a:ext cx="2178842" cy="1275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9B083-1491-45BB-AF90-48601DCCAA14}">
      <dsp:nvSpPr>
        <dsp:cNvPr id="0" name=""/>
        <dsp:cNvSpPr/>
      </dsp:nvSpPr>
      <dsp:spPr>
        <a:xfrm>
          <a:off x="7555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GUI</a:t>
          </a:r>
        </a:p>
      </dsp:txBody>
      <dsp:txXfrm>
        <a:off x="47239" y="1302939"/>
        <a:ext cx="2178842" cy="1275558"/>
      </dsp:txXfrm>
    </dsp:sp>
    <dsp:sp modelId="{BF0EA708-B037-4BE9-A572-2B6C037B18E4}">
      <dsp:nvSpPr>
        <dsp:cNvPr id="0" name=""/>
        <dsp:cNvSpPr/>
      </dsp:nvSpPr>
      <dsp:spPr>
        <a:xfrm>
          <a:off x="2491587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491587" y="1772707"/>
        <a:ext cx="335118" cy="336022"/>
      </dsp:txXfrm>
    </dsp:sp>
    <dsp:sp modelId="{905C17A9-B502-494A-B688-44DE80EED639}">
      <dsp:nvSpPr>
        <dsp:cNvPr id="0" name=""/>
        <dsp:cNvSpPr/>
      </dsp:nvSpPr>
      <dsp:spPr>
        <a:xfrm>
          <a:off x="3169050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GDB Debug Server</a:t>
          </a:r>
        </a:p>
      </dsp:txBody>
      <dsp:txXfrm>
        <a:off x="3208734" y="1302939"/>
        <a:ext cx="2178842" cy="1275558"/>
      </dsp:txXfrm>
    </dsp:sp>
    <dsp:sp modelId="{248E34B6-1234-4A05-9E4F-A159DAFC0D4A}">
      <dsp:nvSpPr>
        <dsp:cNvPr id="0" name=""/>
        <dsp:cNvSpPr/>
      </dsp:nvSpPr>
      <dsp:spPr>
        <a:xfrm>
          <a:off x="5653082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653082" y="1772707"/>
        <a:ext cx="335118" cy="336022"/>
      </dsp:txXfrm>
    </dsp:sp>
    <dsp:sp modelId="{544E24C9-215E-439C-A604-3F011C77A054}">
      <dsp:nvSpPr>
        <dsp:cNvPr id="0" name=""/>
        <dsp:cNvSpPr/>
      </dsp:nvSpPr>
      <dsp:spPr>
        <a:xfrm>
          <a:off x="6330545" y="1263255"/>
          <a:ext cx="2258210" cy="1354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GDB</a:t>
          </a:r>
        </a:p>
      </dsp:txBody>
      <dsp:txXfrm>
        <a:off x="6370229" y="1302939"/>
        <a:ext cx="2178842" cy="127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27F0-D870-4931-A32B-CE1F277FB1E5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C2CA0-BE0D-4A4D-85C6-66BB9918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C2CA0-BE0D-4A4D-85C6-66BB9918D0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72A328B8-C5FB-4037-B97F-6A97ACF018B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80C2-A056-4B67-B318-13C4D4115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6DE5F-42BF-4804-9DB8-3B7AD7AB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GDB Debug Adapter Protocol Prototype</a:t>
            </a:r>
          </a:p>
        </p:txBody>
      </p:sp>
    </p:spTree>
    <p:extLst>
      <p:ext uri="{BB962C8B-B14F-4D97-AF65-F5344CB8AC3E}">
        <p14:creationId xmlns:p14="http://schemas.microsoft.com/office/powerpoint/2010/main" val="422905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369-FB1A-41B8-A4EB-4CA2424E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 Architecture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6F0AF8-01AF-43BD-8FC8-0E142AFCC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543329"/>
              </p:ext>
            </p:extLst>
          </p:nvPr>
        </p:nvGraphicFramePr>
        <p:xfrm>
          <a:off x="1797844" y="272795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99B1B5D-3590-4BC2-80B7-001485942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292049"/>
              </p:ext>
            </p:extLst>
          </p:nvPr>
        </p:nvGraphicFramePr>
        <p:xfrm>
          <a:off x="1797844" y="255031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E82F741-0B3F-4DB3-98E2-ED59DE5F1884}"/>
              </a:ext>
            </a:extLst>
          </p:cNvPr>
          <p:cNvSpPr/>
          <p:nvPr/>
        </p:nvSpPr>
        <p:spPr>
          <a:xfrm>
            <a:off x="4493343" y="3158765"/>
            <a:ext cx="3342967" cy="26645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5D04D6-C048-4ECF-BFD0-FBD4C16405B6}"/>
              </a:ext>
            </a:extLst>
          </p:cNvPr>
          <p:cNvSpPr/>
          <p:nvPr/>
        </p:nvSpPr>
        <p:spPr>
          <a:xfrm>
            <a:off x="1150376" y="3126185"/>
            <a:ext cx="3342967" cy="2664542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603F1-F5D0-4DFF-A8CB-7C94CE46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GDB Debug Adapter</a:t>
            </a:r>
            <a:br>
              <a:rPr lang="en-US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C1365A-395D-48F4-81D9-F7DEF0C7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304392"/>
            <a:ext cx="6217963" cy="624921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28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AF5F4-8018-407C-8D71-A8F68221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75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BE77E09-FD15-49DE-9FE7-3858792519B3}"/>
              </a:ext>
            </a:extLst>
          </p:cNvPr>
          <p:cNvSpPr txBox="1">
            <a:spLocks/>
          </p:cNvSpPr>
          <p:nvPr/>
        </p:nvSpPr>
        <p:spPr>
          <a:xfrm>
            <a:off x="1902787" y="741789"/>
            <a:ext cx="4409523" cy="163761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</a:rPr>
              <a:t>Demo Time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11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23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Microsoft Sans Serif</vt:lpstr>
      <vt:lpstr>Trebuchet MS</vt:lpstr>
      <vt:lpstr>Wingdings 3</vt:lpstr>
      <vt:lpstr>Facet</vt:lpstr>
      <vt:lpstr>Boris</vt:lpstr>
      <vt:lpstr>Debugger Architecture</vt:lpstr>
      <vt:lpstr>GDB Debug Adapter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Boris</dc:title>
  <dc:creator>Scott Axcell</dc:creator>
  <cp:keywords>No Markings, , , , , , , , ,</cp:keywords>
  <cp:lastModifiedBy>Scott Axcell</cp:lastModifiedBy>
  <cp:revision>4</cp:revision>
  <dcterms:created xsi:type="dcterms:W3CDTF">2019-01-07T15:57:03Z</dcterms:created>
  <dcterms:modified xsi:type="dcterms:W3CDTF">2019-01-07T16:35:20Z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1bac84bc-622f-489b-8e30-f04e22deef0e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