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265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90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5118" autoAdjust="0"/>
  </p:normalViewPr>
  <p:slideViewPr>
    <p:cSldViewPr>
      <p:cViewPr varScale="1">
        <p:scale>
          <a:sx n="144" d="100"/>
          <a:sy n="144" d="100"/>
        </p:scale>
        <p:origin x="22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69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1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hyperlink" Target="https://cylonjs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evelopers.meethue.com/" TargetMode="External"/><Relationship Id="rId5" Type="http://schemas.openxmlformats.org/officeDocument/2006/relationships/hyperlink" Target="https://developer.nest.com/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/>
              <a:t>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70402" y="4034789"/>
            <a:ext cx="4478198" cy="381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November 1,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0606" y="2133600"/>
            <a:ext cx="2700337" cy="381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http://www.developers.meethue.com/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HueCraft</a:t>
            </a:r>
            <a:r>
              <a:rPr lang="en-US" b="1" dirty="0"/>
              <a:t>: </a:t>
            </a:r>
            <a:r>
              <a:rPr lang="en-US" dirty="0"/>
              <a:t>https://www.youtube.com/watch?v=ovYORLkO5bQ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Recap</a:t>
            </a:r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</a:t>
            </a:r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36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/>
              <a:t>Welcome to “Full-Stack” Development</a:t>
            </a:r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5FD76-07B0-4277-B1FA-DD0370CE5E38}"/>
              </a:ext>
            </a:extLst>
          </p:cNvPr>
          <p:cNvSpPr/>
          <p:nvPr/>
        </p:nvSpPr>
        <p:spPr>
          <a:xfrm>
            <a:off x="2362200" y="1828800"/>
            <a:ext cx="914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React</a:t>
            </a:r>
            <a:r>
              <a:rPr lang="en-US" sz="1200" dirty="0">
                <a:solidFill>
                  <a:schemeClr val="tx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10080</TotalTime>
  <Words>465</Words>
  <Application>Microsoft Macintosh PowerPoint</Application>
  <PresentationFormat>On-screen Show (4:3)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1_Unbranded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Jay Mascarenas</cp:lastModifiedBy>
  <cp:revision>1366</cp:revision>
  <cp:lastPrinted>2016-01-30T16:23:56Z</cp:lastPrinted>
  <dcterms:created xsi:type="dcterms:W3CDTF">2015-01-20T17:19:00Z</dcterms:created>
  <dcterms:modified xsi:type="dcterms:W3CDTF">2018-11-01T23:09:58Z</dcterms:modified>
</cp:coreProperties>
</file>