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31" r:id="rId5"/>
    <p:sldId id="516" r:id="rId6"/>
    <p:sldId id="517" r:id="rId7"/>
    <p:sldId id="518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30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4" autoAdjust="0"/>
    <p:restoredTop sz="96921" autoAdjust="0"/>
  </p:normalViewPr>
  <p:slideViewPr>
    <p:cSldViewPr>
      <p:cViewPr varScale="1">
        <p:scale>
          <a:sx n="155" d="100"/>
          <a:sy n="155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 (API’s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etc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C232-9CC1-7740-9EA1-8380EA56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need from your team by the end of the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DFF5A-95DD-9041-A024-B872BEE8615C}"/>
              </a:ext>
            </a:extLst>
          </p:cNvPr>
          <p:cNvSpPr txBox="1"/>
          <p:nvPr/>
        </p:nvSpPr>
        <p:spPr>
          <a:xfrm>
            <a:off x="333632" y="1143000"/>
            <a:ext cx="81245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group members and team name (if you have 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teams project proposal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Summary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Tech stack (libraries used)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High-level User Stories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Who’s doing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wireframes (if you have them ready)</a:t>
            </a:r>
          </a:p>
          <a:p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F6CE-EAC0-6648-A6BD-57CC7B4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TIME TO….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C31F3-F0BC-5A40-A911-9613F60E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209800"/>
            <a:ext cx="7330440" cy="396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F6019-C40C-8245-B292-48F8229AD910}"/>
              </a:ext>
            </a:extLst>
          </p:cNvPr>
          <p:cNvSpPr txBox="1"/>
          <p:nvPr/>
        </p:nvSpPr>
        <p:spPr>
          <a:xfrm>
            <a:off x="838200" y="8382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SHAKE N BAKE</a:t>
            </a:r>
          </a:p>
        </p:txBody>
      </p:sp>
    </p:spTree>
    <p:extLst>
      <p:ext uri="{BB962C8B-B14F-4D97-AF65-F5344CB8AC3E}">
        <p14:creationId xmlns:p14="http://schemas.microsoft.com/office/powerpoint/2010/main" val="1694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371600"/>
            <a:ext cx="65243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your own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to 4 per team, 5 with approval from your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don’t have a team please let us know and we’ll add you to a team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10696</TotalTime>
  <Words>394</Words>
  <Application>Microsoft Macintosh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Unbranded</vt:lpstr>
      <vt:lpstr>Project Round 2!</vt:lpstr>
      <vt:lpstr>Happy Baby Says It Best…</vt:lpstr>
      <vt:lpstr>Your Challenge</vt:lpstr>
      <vt:lpstr>IT’S TIME TO….</vt:lpstr>
      <vt:lpstr>Ira Glass – On “Taste”</vt:lpstr>
      <vt:lpstr>Your Challenge</vt:lpstr>
      <vt:lpstr>Your Challenge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What we need from your team by the end of the day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Jay Mascarenas</cp:lastModifiedBy>
  <cp:revision>1372</cp:revision>
  <cp:lastPrinted>2016-01-30T16:23:56Z</cp:lastPrinted>
  <dcterms:created xsi:type="dcterms:W3CDTF">2015-01-20T17:19:00Z</dcterms:created>
  <dcterms:modified xsi:type="dcterms:W3CDTF">2019-02-02T19:37:47Z</dcterms:modified>
</cp:coreProperties>
</file>