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1"/>
    <p:restoredTop sz="91480"/>
  </p:normalViewPr>
  <p:slideViewPr>
    <p:cSldViewPr snapToGrid="0" snapToObjects="1">
      <p:cViewPr varScale="1">
        <p:scale>
          <a:sx n="101" d="100"/>
          <a:sy n="10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Utilize Firebase for </a:t>
            </a:r>
            <a:r>
              <a:rPr u="sng" dirty="0"/>
              <a:t>Persistent Data Storage</a:t>
            </a:r>
            <a:r>
              <a:rPr b="0" dirty="0"/>
              <a:t> (Consider this </a:t>
            </a:r>
            <a:r>
              <a:rPr u="sng" dirty="0"/>
              <a:t>basically a requirement</a:t>
            </a:r>
            <a:r>
              <a:rPr b="0" dirty="0"/>
              <a:t>).</a:t>
            </a:r>
          </a:p>
          <a:p>
            <a:endParaRPr b="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Mobile Responsive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9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dirty="0"/>
              <a:t>GitHub Pull Requests are a great way to “combine” code when multiple users are working on the same files.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</a:pPr>
            <a:r>
              <a:rPr dirty="0"/>
              <a:t>We’ll show you how to use this feature in </a:t>
            </a:r>
            <a:r>
              <a:rPr lang="en-US" dirty="0"/>
              <a:t>today’s </a:t>
            </a:r>
            <a:r>
              <a:rPr dirty="0"/>
              <a:t>class. 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GitHub </a:t>
            </a:r>
            <a:r>
              <a:rPr lang="en-US" dirty="0"/>
              <a:t>Projects and </a:t>
            </a:r>
            <a:r>
              <a:rPr dirty="0"/>
              <a:t>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0837" y="5451125"/>
            <a:ext cx="8442326" cy="64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rPr dirty="0"/>
              <a:t>GitHub Issues are a great way to keep track of bugs, feature requests, etc.</a:t>
            </a:r>
            <a:endParaRPr lang="en-US" dirty="0"/>
          </a:p>
          <a:p>
            <a:r>
              <a:rPr lang="en-US" dirty="0"/>
              <a:t>We’ll learn about </a:t>
            </a:r>
            <a:r>
              <a:rPr lang="en-US" dirty="0" err="1"/>
              <a:t>Github</a:t>
            </a:r>
            <a:r>
              <a:rPr lang="en-US" dirty="0"/>
              <a:t> Projects on Saturday.</a:t>
            </a:r>
            <a:endParaRPr dirty="0"/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2000"/>
            <a:ext cx="7553443" cy="4247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API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Create an initial draft / sketch of the final 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Description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Sketch of Final Product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APIs 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419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Design work  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Saturday’s</a:t>
            </a:r>
            <a:r>
              <a:rPr dirty="0"/>
              <a:t>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Instructor + TA Workshops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Next Tuesday’s</a:t>
            </a:r>
            <a:r>
              <a:rPr dirty="0"/>
              <a:t>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US" dirty="0"/>
              <a:t>Tuesday after next 11/27 </a:t>
            </a:r>
            <a:r>
              <a:rPr dirty="0"/>
              <a:t>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Thursday after next 11/29 </a:t>
            </a:r>
            <a:r>
              <a:rPr dirty="0"/>
              <a:t>(W/Th)</a:t>
            </a:r>
            <a:r>
              <a:rPr lang="en-US" dirty="0"/>
              <a:t>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</a:t>
            </a:r>
            <a:r>
              <a:rPr lang="en-US" dirty="0"/>
              <a:t> 12/1</a:t>
            </a:r>
            <a:r>
              <a:rPr dirty="0"/>
              <a:t>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04800" y="757646"/>
            <a:ext cx="4083050" cy="57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sz="1600" dirty="0"/>
              <a:t>Team #1</a:t>
            </a:r>
          </a:p>
          <a:p>
            <a:pPr>
              <a:defRPr sz="2100"/>
            </a:pPr>
            <a:r>
              <a:rPr lang="en-US" sz="1600" dirty="0"/>
              <a:t>Mike </a:t>
            </a:r>
            <a:r>
              <a:rPr lang="en-US" sz="1600" dirty="0" err="1"/>
              <a:t>Singarayar</a:t>
            </a:r>
            <a:endParaRPr lang="en-US" sz="1600" dirty="0"/>
          </a:p>
          <a:p>
            <a:pPr>
              <a:defRPr sz="2100"/>
            </a:pPr>
            <a:r>
              <a:rPr lang="en-US" sz="1600" dirty="0"/>
              <a:t>Brianna Buffington</a:t>
            </a:r>
          </a:p>
          <a:p>
            <a:pPr>
              <a:defRPr sz="2100"/>
            </a:pPr>
            <a:r>
              <a:rPr lang="en-US" sz="1600" dirty="0"/>
              <a:t>Alexander </a:t>
            </a:r>
            <a:r>
              <a:rPr lang="en-US" sz="1600" dirty="0" err="1"/>
              <a:t>Drolshagen</a:t>
            </a:r>
            <a:endParaRPr lang="en-US" sz="1600" dirty="0"/>
          </a:p>
          <a:p>
            <a:pPr>
              <a:defRPr sz="2100"/>
            </a:pPr>
            <a:r>
              <a:rPr lang="en-US" sz="1600" dirty="0"/>
              <a:t>Michelle </a:t>
            </a:r>
            <a:r>
              <a:rPr lang="en-US" sz="1600" dirty="0" err="1"/>
              <a:t>Brytowski</a:t>
            </a:r>
            <a:endParaRPr lang="en-US" sz="1600" dirty="0"/>
          </a:p>
          <a:p>
            <a:pPr>
              <a:defRPr sz="2100"/>
            </a:pPr>
            <a:endParaRPr sz="1600" dirty="0"/>
          </a:p>
          <a:p>
            <a:pPr>
              <a:defRPr sz="2100" b="1"/>
            </a:pPr>
            <a:r>
              <a:rPr sz="1600" dirty="0"/>
              <a:t>Team #2</a:t>
            </a:r>
          </a:p>
          <a:p>
            <a:pPr>
              <a:defRPr sz="2100"/>
            </a:pPr>
            <a:r>
              <a:rPr lang="it" sz="1600" dirty="0"/>
              <a:t>Zhanna Avanesova</a:t>
            </a:r>
          </a:p>
          <a:p>
            <a:pPr>
              <a:defRPr sz="2100"/>
            </a:pPr>
            <a:r>
              <a:rPr lang="it" sz="1600" dirty="0"/>
              <a:t>Matthew Feeley</a:t>
            </a:r>
          </a:p>
          <a:p>
            <a:pPr>
              <a:defRPr sz="2100"/>
            </a:pPr>
            <a:r>
              <a:rPr lang="it" sz="1600" dirty="0"/>
              <a:t>Ben Vega</a:t>
            </a:r>
          </a:p>
          <a:p>
            <a:pPr>
              <a:defRPr sz="2100"/>
            </a:pPr>
            <a:r>
              <a:rPr lang="it" sz="1600" dirty="0"/>
              <a:t>Daniel Gomez</a:t>
            </a:r>
          </a:p>
          <a:p>
            <a:pPr>
              <a:defRPr sz="2100"/>
            </a:pPr>
            <a:endParaRPr sz="1600" dirty="0"/>
          </a:p>
          <a:p>
            <a:pPr>
              <a:defRPr sz="2100" b="1"/>
            </a:pPr>
            <a:r>
              <a:rPr sz="1600" dirty="0"/>
              <a:t>Team #3</a:t>
            </a:r>
          </a:p>
          <a:p>
            <a:pPr>
              <a:defRPr sz="2100"/>
            </a:pPr>
            <a:r>
              <a:rPr lang="en-US" sz="1600" dirty="0"/>
              <a:t>Dave Ellis</a:t>
            </a:r>
          </a:p>
          <a:p>
            <a:pPr>
              <a:defRPr sz="2100"/>
            </a:pPr>
            <a:r>
              <a:rPr lang="en-US" sz="1600" dirty="0"/>
              <a:t>Rich </a:t>
            </a:r>
            <a:r>
              <a:rPr lang="en-US" sz="1600" dirty="0" err="1"/>
              <a:t>Mackall</a:t>
            </a:r>
            <a:endParaRPr lang="en-US" sz="1600" dirty="0"/>
          </a:p>
          <a:p>
            <a:pPr>
              <a:defRPr sz="2100"/>
            </a:pPr>
            <a:r>
              <a:rPr lang="en-US" sz="1600" dirty="0"/>
              <a:t>Oscar Guillen Cervantes</a:t>
            </a:r>
          </a:p>
          <a:p>
            <a:pPr>
              <a:defRPr sz="2100"/>
            </a:pPr>
            <a:r>
              <a:rPr lang="en-US" sz="1600" dirty="0"/>
              <a:t>Jesus Acosta</a:t>
            </a:r>
          </a:p>
          <a:p>
            <a:pPr>
              <a:defRPr sz="2100"/>
            </a:pPr>
            <a:endParaRPr sz="1600" dirty="0"/>
          </a:p>
          <a:p>
            <a:pPr>
              <a:defRPr sz="2100" b="1"/>
            </a:pPr>
            <a:r>
              <a:rPr sz="1600" dirty="0"/>
              <a:t>Team #4</a:t>
            </a:r>
          </a:p>
          <a:p>
            <a:pPr>
              <a:defRPr sz="2100"/>
            </a:pPr>
            <a:r>
              <a:rPr lang="sv" sz="1600" dirty="0"/>
              <a:t>Simon Hong</a:t>
            </a:r>
          </a:p>
          <a:p>
            <a:pPr>
              <a:defRPr sz="2100"/>
            </a:pPr>
            <a:r>
              <a:rPr lang="sv" sz="1600" dirty="0"/>
              <a:t>Robert Anderson</a:t>
            </a:r>
          </a:p>
          <a:p>
            <a:pPr>
              <a:defRPr sz="2100"/>
            </a:pPr>
            <a:r>
              <a:rPr lang="sv" sz="1600" dirty="0"/>
              <a:t>David Sjoberg</a:t>
            </a:r>
          </a:p>
          <a:p>
            <a:pPr>
              <a:defRPr sz="2100"/>
            </a:pPr>
            <a:r>
              <a:rPr lang="sv" sz="1600" dirty="0"/>
              <a:t>Andrea Erikson</a:t>
            </a:r>
            <a:endParaRPr sz="1600"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030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sz="1600" dirty="0"/>
              <a:t>Team #5</a:t>
            </a:r>
          </a:p>
          <a:p>
            <a:pPr>
              <a:defRPr sz="2100"/>
            </a:pPr>
            <a:r>
              <a:rPr lang="sv" sz="1600" dirty="0"/>
              <a:t>Vanya Levchenko</a:t>
            </a:r>
          </a:p>
          <a:p>
            <a:pPr>
              <a:defRPr sz="2100"/>
            </a:pPr>
            <a:r>
              <a:rPr lang="sv" sz="1600" dirty="0"/>
              <a:t>Kyle Gunderson</a:t>
            </a:r>
          </a:p>
          <a:p>
            <a:pPr>
              <a:defRPr sz="2100"/>
            </a:pPr>
            <a:r>
              <a:rPr lang="sv" sz="1600" dirty="0"/>
              <a:t>Jessica Blomer</a:t>
            </a:r>
          </a:p>
          <a:p>
            <a:pPr>
              <a:defRPr sz="2100"/>
            </a:pPr>
            <a:r>
              <a:rPr lang="sv" sz="1600" dirty="0"/>
              <a:t>Mike Corey</a:t>
            </a:r>
          </a:p>
          <a:p>
            <a:pPr>
              <a:defRPr sz="2100"/>
            </a:pPr>
            <a:endParaRPr sz="1600" dirty="0"/>
          </a:p>
          <a:p>
            <a:pPr>
              <a:defRPr sz="2100" b="1"/>
            </a:pPr>
            <a:r>
              <a:rPr sz="1600" dirty="0"/>
              <a:t>Team #6</a:t>
            </a:r>
          </a:p>
          <a:p>
            <a:pPr>
              <a:defRPr sz="2100"/>
            </a:pPr>
            <a:r>
              <a:rPr lang="it" sz="1600" dirty="0"/>
              <a:t>Rich Lane</a:t>
            </a:r>
          </a:p>
          <a:p>
            <a:pPr>
              <a:defRPr sz="2100"/>
            </a:pPr>
            <a:r>
              <a:rPr lang="it" sz="1600" dirty="0"/>
              <a:t>Alejandro Barron</a:t>
            </a:r>
          </a:p>
          <a:p>
            <a:pPr>
              <a:defRPr sz="2100"/>
            </a:pPr>
            <a:r>
              <a:rPr lang="it" sz="1600" dirty="0"/>
              <a:t>Gian Carlo Fassioli</a:t>
            </a:r>
          </a:p>
          <a:p>
            <a:pPr>
              <a:defRPr sz="2100"/>
            </a:pPr>
            <a:r>
              <a:rPr lang="it" sz="1600" dirty="0"/>
              <a:t>Scott Bickell</a:t>
            </a:r>
          </a:p>
          <a:p>
            <a:pPr>
              <a:defRPr sz="2100"/>
            </a:pPr>
            <a:endParaRPr sz="1600" dirty="0"/>
          </a:p>
          <a:p>
            <a:pPr>
              <a:defRPr sz="2100" b="1"/>
            </a:pPr>
            <a:r>
              <a:rPr sz="1600" dirty="0"/>
              <a:t>Team #7</a:t>
            </a:r>
          </a:p>
          <a:p>
            <a:pPr>
              <a:defRPr sz="2100"/>
            </a:pPr>
            <a:r>
              <a:rPr lang="it" sz="1600" dirty="0"/>
              <a:t>Mari Al Ali</a:t>
            </a:r>
          </a:p>
          <a:p>
            <a:pPr>
              <a:defRPr sz="2100"/>
            </a:pPr>
            <a:r>
              <a:rPr lang="it" sz="1600" dirty="0"/>
              <a:t>Daniel Duffy</a:t>
            </a:r>
          </a:p>
          <a:p>
            <a:pPr>
              <a:defRPr sz="2100"/>
            </a:pPr>
            <a:r>
              <a:rPr lang="it" sz="1600" dirty="0"/>
              <a:t>Austin Wiley</a:t>
            </a:r>
            <a:endParaRPr sz="1600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793</Words>
  <Application>Microsoft Macintosh PowerPoint</Application>
  <PresentationFormat>On-screen Show (4:3)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Courier New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 Mascarenas</cp:lastModifiedBy>
  <cp:revision>16</cp:revision>
  <dcterms:modified xsi:type="dcterms:W3CDTF">2018-11-16T01:59:38Z</dcterms:modified>
</cp:coreProperties>
</file>