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CB960-F37E-2444-B584-A82C2B81FB8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079CD-76C9-CA4F-8C42-F0AE125D1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5018-FB71-A644-A7DC-6029FBA68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58929-3687-6F4B-94A7-622DD108A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BB5A-59F0-6348-9516-AA55FC97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01DE-6A8B-9049-8CCF-D332202C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18A1-60FF-7A4F-9E97-3B377730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CFC0-A0D2-EC46-9BF8-49EACD5A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1A53C-C9D1-5B49-9B40-C097D3871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00C1-F899-7944-A981-A531ED70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2262-B309-A34D-A50E-7C31B4DB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0735-F995-A84B-B141-B092D82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AA83E-4B6B-F44A-B483-CFEDB33C0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B079B-953A-0B44-B7A6-B06FE68E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F1CB-FE43-5446-BB72-940BB2A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7B0B-3AD4-F24E-9755-18DDC6B5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EB62-66B3-4F4A-B312-93AFE7F7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A7EF-304F-FD4E-B62C-461D14CC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A85-61BA-964E-89E1-A1ED3700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2ADF-93A6-B74B-9371-5ACAAD48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738DB-3649-4F46-ADDC-667D8DFF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4FA4-6E80-A944-B991-CFC742C9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FEAF-A8CD-5941-A007-5CF6E89B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2A4F-BC55-3144-BF14-38CF622C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027E-3298-DA4A-93C0-D1A7CD7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A6B4-E6B7-1F4B-9A39-8B00C184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F913-16E8-EC44-BE8C-C1210BC8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FC4C-1C9E-D74A-9FFA-9AC35DF8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5323-0D8B-4C42-A8A2-FD510FC5C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AEA08-240A-DC49-BAAF-FD20F997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6076-C1A4-014C-AD3A-9B3D069D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A1B24-3646-9549-A3DD-D386004F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60414-26F3-6C4B-8B6D-C99D87F4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021A-B553-304A-B723-DCDEEFA2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8220F-80D1-FF49-8FC6-D64AEA9F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C97C1-B153-924A-BD79-033B14474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EFC08-0B7D-4A49-9DA5-466431598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15B77-DCA5-834C-A275-09A67AF51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FDA43-FFAF-2043-8298-0B0441E3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31780-38C7-8B46-B444-B7C11466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0E380-7453-864A-B32E-18A6D06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BBB1-3F8B-7044-80E8-E12F8E53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0645-1373-6D47-8CDA-06D4A5F7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471B1-5BC1-2B48-AB12-C8F22369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896C6-F2D7-984B-9D52-3BC85E61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ECD85-AD0B-454E-B15A-7AFADE20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D93E8-4A77-B047-B781-9CF796A5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F00F-2E96-E94E-B578-599B638A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50A-C1C9-284A-B734-A51FAF36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F812-D229-0248-B7EA-EC76E47E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93798-B261-4549-84AB-639CC2BC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8177E-D483-9E48-B566-B8AAAF7E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1E4D3-2445-F849-A46F-A06CC04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CB193-C741-2A48-A706-C53F6520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7CE9-A5D2-F94E-BF0B-9EC22672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A91EF-B12B-9148-80FB-349625013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32E01-B8D2-E34D-B1F5-6F656F70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ACFDC-26F2-F14D-9C3F-3A600890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743C-719F-4047-BAF5-3BE59668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4BFE-B76D-BE4C-B037-C803C1E5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CA7AC-DAA7-AF4E-B950-082346DC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5BC8-8856-D841-8EEE-7253179E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21A1-B0F3-BD4E-A524-9ECFE13A6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B9D-2B23-7143-B025-1E4E089FB9D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B893-29C8-2B40-BB9E-B15834676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5045-00D7-634F-B741-B3765CF9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7194-266C-114A-B416-BF1B94C7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5081E9-B62F-2241-A275-B0E4ABF98727}"/>
              </a:ext>
            </a:extLst>
          </p:cNvPr>
          <p:cNvSpPr/>
          <p:nvPr/>
        </p:nvSpPr>
        <p:spPr>
          <a:xfrm>
            <a:off x="5261604" y="1529714"/>
            <a:ext cx="1458098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Lubbock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E5B925-F15F-2A41-97F6-C3AA61FC10AA}"/>
              </a:ext>
            </a:extLst>
          </p:cNvPr>
          <p:cNvSpPr/>
          <p:nvPr/>
        </p:nvSpPr>
        <p:spPr>
          <a:xfrm>
            <a:off x="2130160" y="1529714"/>
            <a:ext cx="1458098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Gilroy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D68CBE-322F-C84C-A07F-F2BBDDCAD572}"/>
              </a:ext>
            </a:extLst>
          </p:cNvPr>
          <p:cNvSpPr/>
          <p:nvPr/>
        </p:nvSpPr>
        <p:spPr>
          <a:xfrm>
            <a:off x="3716584" y="3762631"/>
            <a:ext cx="1458098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Fargo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6151F8-81A8-384A-8800-D11D4F13C1E3}"/>
              </a:ext>
            </a:extLst>
          </p:cNvPr>
          <p:cNvSpPr/>
          <p:nvPr/>
        </p:nvSpPr>
        <p:spPr>
          <a:xfrm>
            <a:off x="6719702" y="3762631"/>
            <a:ext cx="1458098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Zanesville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84119-DC48-764A-8A8E-E6BCA182B923}"/>
              </a:ext>
            </a:extLst>
          </p:cNvPr>
          <p:cNvSpPr/>
          <p:nvPr/>
        </p:nvSpPr>
        <p:spPr>
          <a:xfrm>
            <a:off x="926356" y="3762631"/>
            <a:ext cx="1458098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Cheyenne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E58429-6AF4-2842-A026-21E53883CB1F}"/>
              </a:ext>
            </a:extLst>
          </p:cNvPr>
          <p:cNvSpPr/>
          <p:nvPr/>
        </p:nvSpPr>
        <p:spPr>
          <a:xfrm>
            <a:off x="8255807" y="1529714"/>
            <a:ext cx="1458098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Tupelo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87B608-5ED3-C449-89E3-271E918FA161}"/>
              </a:ext>
            </a:extLst>
          </p:cNvPr>
          <p:cNvSpPr/>
          <p:nvPr/>
        </p:nvSpPr>
        <p:spPr>
          <a:xfrm>
            <a:off x="9722821" y="3762631"/>
            <a:ext cx="1458098" cy="145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Worcester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DADB78-AA7D-DC47-AFD3-D993B7DA7E44}"/>
              </a:ext>
            </a:extLst>
          </p:cNvPr>
          <p:cNvCxnSpPr>
            <a:stCxn id="4" idx="3"/>
          </p:cNvCxnSpPr>
          <p:nvPr/>
        </p:nvCxnSpPr>
        <p:spPr>
          <a:xfrm flipH="1">
            <a:off x="4794421" y="2774278"/>
            <a:ext cx="680717" cy="10589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B606EB-8DCA-DF4D-BBA7-9CA1E892DF11}"/>
              </a:ext>
            </a:extLst>
          </p:cNvPr>
          <p:cNvCxnSpPr>
            <a:stCxn id="4" idx="5"/>
          </p:cNvCxnSpPr>
          <p:nvPr/>
        </p:nvCxnSpPr>
        <p:spPr>
          <a:xfrm>
            <a:off x="6506168" y="2774278"/>
            <a:ext cx="645686" cy="9883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D898EF-2B9F-204C-8886-9144A0E9ADFD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3588258" y="2258763"/>
            <a:ext cx="167334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9DD26C-283A-4444-BF68-0CF1CF768200}"/>
              </a:ext>
            </a:extLst>
          </p:cNvPr>
          <p:cNvCxnSpPr/>
          <p:nvPr/>
        </p:nvCxnSpPr>
        <p:spPr>
          <a:xfrm flipH="1">
            <a:off x="1927653" y="2891481"/>
            <a:ext cx="531341" cy="9417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9E7262-E09E-C541-AFB9-EBB173603FF8}"/>
              </a:ext>
            </a:extLst>
          </p:cNvPr>
          <p:cNvCxnSpPr>
            <a:stCxn id="18" idx="6"/>
            <a:endCxn id="9" idx="2"/>
          </p:cNvCxnSpPr>
          <p:nvPr/>
        </p:nvCxnSpPr>
        <p:spPr>
          <a:xfrm>
            <a:off x="2384454" y="4491680"/>
            <a:ext cx="133213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A424D0-42F9-7F4A-8697-2672D3D58F43}"/>
              </a:ext>
            </a:extLst>
          </p:cNvPr>
          <p:cNvCxnSpPr>
            <a:stCxn id="18" idx="7"/>
          </p:cNvCxnSpPr>
          <p:nvPr/>
        </p:nvCxnSpPr>
        <p:spPr>
          <a:xfrm flipV="1">
            <a:off x="2170920" y="2496064"/>
            <a:ext cx="3090684" cy="14801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E0A8BD-F3E0-C143-9959-003CC354902F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5174682" y="4491680"/>
            <a:ext cx="154502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D047C4-0D7D-E444-9192-D10CB74E5311}"/>
              </a:ext>
            </a:extLst>
          </p:cNvPr>
          <p:cNvCxnSpPr>
            <a:stCxn id="30" idx="2"/>
            <a:endCxn id="4" idx="6"/>
          </p:cNvCxnSpPr>
          <p:nvPr/>
        </p:nvCxnSpPr>
        <p:spPr>
          <a:xfrm flipH="1">
            <a:off x="6719702" y="2258763"/>
            <a:ext cx="153610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C137A0-83C1-2C4C-BE3D-46874DEB297A}"/>
              </a:ext>
            </a:extLst>
          </p:cNvPr>
          <p:cNvCxnSpPr/>
          <p:nvPr/>
        </p:nvCxnSpPr>
        <p:spPr>
          <a:xfrm flipH="1">
            <a:off x="7883610" y="2891481"/>
            <a:ext cx="617838" cy="9417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BF10783-C9A1-3642-8632-66715F0FD1B7}"/>
              </a:ext>
            </a:extLst>
          </p:cNvPr>
          <p:cNvCxnSpPr>
            <a:stCxn id="12" idx="6"/>
          </p:cNvCxnSpPr>
          <p:nvPr/>
        </p:nvCxnSpPr>
        <p:spPr>
          <a:xfrm>
            <a:off x="8177800" y="4491680"/>
            <a:ext cx="153610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9A9D05-9661-FD42-ADCC-BC12B501ECE1}"/>
              </a:ext>
            </a:extLst>
          </p:cNvPr>
          <p:cNvCxnSpPr/>
          <p:nvPr/>
        </p:nvCxnSpPr>
        <p:spPr>
          <a:xfrm flipH="1" flipV="1">
            <a:off x="9428205" y="2987812"/>
            <a:ext cx="593124" cy="8453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01EDE10-5A70-494B-9037-81B7985B69F7}"/>
              </a:ext>
            </a:extLst>
          </p:cNvPr>
          <p:cNvSpPr txBox="1"/>
          <p:nvPr/>
        </p:nvSpPr>
        <p:spPr>
          <a:xfrm>
            <a:off x="4779359" y="434991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BSSD5410. </a:t>
            </a:r>
            <a:r>
              <a:rPr lang="en-US" dirty="0" err="1"/>
              <a:t>Hwk</a:t>
            </a:r>
            <a:r>
              <a:rPr lang="en-US" dirty="0"/>
              <a:t> 5.1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D4B4B-395B-144E-AD84-5CD951A9AE66}"/>
              </a:ext>
            </a:extLst>
          </p:cNvPr>
          <p:cNvSpPr txBox="1"/>
          <p:nvPr/>
        </p:nvSpPr>
        <p:spPr>
          <a:xfrm>
            <a:off x="281524" y="6091879"/>
            <a:ext cx="343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Scott Bing</a:t>
            </a:r>
          </a:p>
          <a:p>
            <a:r>
              <a:rPr lang="en-US" i="1" dirty="0"/>
              <a:t>September 14, 2020</a:t>
            </a:r>
          </a:p>
        </p:txBody>
      </p:sp>
    </p:spTree>
    <p:extLst>
      <p:ext uri="{BB962C8B-B14F-4D97-AF65-F5344CB8AC3E}">
        <p14:creationId xmlns:p14="http://schemas.microsoft.com/office/powerpoint/2010/main" val="288977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Bing</dc:creator>
  <cp:lastModifiedBy>Scott Bing</cp:lastModifiedBy>
  <cp:revision>6</cp:revision>
  <cp:lastPrinted>2020-09-15T00:38:00Z</cp:lastPrinted>
  <dcterms:created xsi:type="dcterms:W3CDTF">2020-09-15T00:05:49Z</dcterms:created>
  <dcterms:modified xsi:type="dcterms:W3CDTF">2020-09-15T00:38:40Z</dcterms:modified>
</cp:coreProperties>
</file>