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7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235F-AEA3-4CAB-9AB4-8E35CA7B4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9F11F-717F-4C74-BB65-01CF588F1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B722-251E-4962-B540-F971DF90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2D09-9AF4-4B4D-84A3-EE2194C2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1020-DED9-44BE-90AB-D19B9E6F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6D21-B73A-48D8-BCEF-4C48248A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CF577-1ED2-411E-9817-A8E4D8DE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2711-1AB6-465A-8292-407D30F3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A530-AAA3-45DB-B47C-98A58BF7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5B06-6D18-4311-AAF6-16A9597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C8F8-F426-429C-91E7-31DBA7831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6ED4-42F6-4E62-95ED-029B881D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E289-53DF-4018-9D7F-9B6DAF9A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1888-F07A-40A2-897C-AB831105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DF28-B4DD-461C-9936-B2479978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6515-9CB8-4494-921F-AAE945A5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203E-FA42-4EFC-B467-92FA351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2237-6956-4685-8F28-F0C2E5D3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8553-5EF5-4CC8-ABE1-163A3679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AA38-8988-444A-BE6A-89194666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55E1-66C7-4DBB-8ACC-EDFF2F87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9E11-458A-4B5D-9CF5-74F3EC88D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DA36-AB6B-4E6A-B264-6878015D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6C79-B061-4415-A7D9-87AC9DCD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4996-9B09-4BA4-834B-F40BEFE6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4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97C3-AB2A-49AF-B2C1-A95982C9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7A3E-B2C2-4F0C-97A7-DD1F45412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7CA9C-7AA7-4F2A-999C-D3B27227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EA4F-58CE-484B-92F5-EAF41B0B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8238-CA16-451C-853A-90C06557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A07D9-17A1-43DD-86A9-0B90A6D8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3F4C-2224-47E8-A18A-7C656946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221D-CB5A-496A-A8F2-462AD113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54670-4D64-46DA-8E56-9F3D7ABBF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49450-26CC-4EB7-9BDD-00B4261FC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22106-F5FC-429F-9375-E697DF1F8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08460-79E1-45F3-9605-44213D5B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A397C-CD54-446D-9E42-A2F3E497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A6B32-4022-4E1E-8330-30740377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F766-69DB-4CD4-91FE-99D0E661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C530F-49E3-4E49-992E-CDB48D6B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BA2F4-E3B5-4A47-8034-13B587F4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59F35-BF05-4333-A91D-787F9470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4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1B3EF-86D9-4855-964E-3CE5B92A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CE57-D2B5-43D0-AFAE-41C6F14C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D083D-064E-446A-A7BD-6C719114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3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5D0F-7927-423E-B8EC-01612AC2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C0BE-B6E5-47EE-9676-93BCE6D9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C424-4A0E-4BCF-9602-8202B1EB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83AE0-A145-464F-855C-5A43510D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83B82-6494-48CE-9BB2-6B54736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755E7-857D-43A4-9BFB-AA73F500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D31B-BD15-450D-A2BC-33C54290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F69A7-143C-4EAE-BF7E-48067B703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EC52E-0C5B-4655-9B82-E8C9C87F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871D-04FD-42D6-B134-4E8A061E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FDF-6F6E-46AC-8E41-A5405B4004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37E50-B4D8-448F-A0E4-939428EF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E874-A34F-41E5-9EE3-BDD68DA1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CED8C-7755-4E51-BC24-F0FB7D69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F2D1-3241-4C1F-BD7E-871A351A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8B5A-EB50-4E72-9850-3EDBF191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7FDF-6F6E-46AC-8E41-A5405B4004F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7666-1199-4FF8-9F95-6DDC2F628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C1FD-5B2D-47F5-844F-B654B7F9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EC0D-F501-443D-993B-8FC778CE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DA4D-84DB-4C78-89B7-AF3DE0596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6" y="3323452"/>
            <a:ext cx="9144000" cy="2387600"/>
          </a:xfrm>
        </p:spPr>
        <p:txBody>
          <a:bodyPr/>
          <a:lstStyle/>
          <a:p>
            <a:r>
              <a:rPr lang="en-US" b="1" dirty="0"/>
              <a:t>Reverse Mad Libs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73FD9-7C57-4EE8-82A1-E2F775F87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678" y="5580424"/>
            <a:ext cx="9144000" cy="1655762"/>
          </a:xfrm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A612-9B87-43F4-8A09-48E48C35AF35}"/>
              </a:ext>
            </a:extLst>
          </p:cNvPr>
          <p:cNvSpPr txBox="1"/>
          <p:nvPr/>
        </p:nvSpPr>
        <p:spPr>
          <a:xfrm>
            <a:off x="6641904" y="5992220"/>
            <a:ext cx="400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Scott Bing</a:t>
            </a:r>
          </a:p>
        </p:txBody>
      </p:sp>
    </p:spTree>
    <p:extLst>
      <p:ext uri="{BB962C8B-B14F-4D97-AF65-F5344CB8AC3E}">
        <p14:creationId xmlns:p14="http://schemas.microsoft.com/office/powerpoint/2010/main" val="389491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DA4D-84DB-4C78-89B7-AF3DE0596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9731" y="1931436"/>
            <a:ext cx="5467739" cy="92953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b="1" dirty="0"/>
              <a:t>Reverse Mad Libs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73FD9-7C57-4EE8-82A1-E2F775F87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607" y="3093258"/>
            <a:ext cx="4170785" cy="50353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A612-9B87-43F4-8A09-48E48C35AF35}"/>
              </a:ext>
            </a:extLst>
          </p:cNvPr>
          <p:cNvSpPr txBox="1"/>
          <p:nvPr/>
        </p:nvSpPr>
        <p:spPr>
          <a:xfrm>
            <a:off x="4486534" y="3829077"/>
            <a:ext cx="27166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Scott Bing</a:t>
            </a:r>
          </a:p>
        </p:txBody>
      </p:sp>
    </p:spTree>
    <p:extLst>
      <p:ext uri="{BB962C8B-B14F-4D97-AF65-F5344CB8AC3E}">
        <p14:creationId xmlns:p14="http://schemas.microsoft.com/office/powerpoint/2010/main" val="88585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727CD6-5E44-4700-8F84-359635B8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F2E11-ABF3-4C2B-9DFD-318F9450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Introduction</a:t>
            </a:r>
          </a:p>
          <a:p>
            <a:r>
              <a:rPr lang="en-US" sz="2400" dirty="0">
                <a:solidFill>
                  <a:srgbClr val="FEFFFF"/>
                </a:solidFill>
              </a:rPr>
              <a:t>What is Natural Language Processing</a:t>
            </a:r>
          </a:p>
          <a:p>
            <a:r>
              <a:rPr lang="en-US" sz="2400" dirty="0">
                <a:solidFill>
                  <a:srgbClr val="FEFFFF"/>
                </a:solidFill>
              </a:rPr>
              <a:t>A Brief History of NLP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My Project: Reverse Mad Libs Game</a:t>
            </a:r>
          </a:p>
          <a:p>
            <a:r>
              <a:rPr lang="en-US" sz="2400" dirty="0">
                <a:solidFill>
                  <a:srgbClr val="FEFFFF"/>
                </a:solidFill>
              </a:rPr>
              <a:t>Resources used</a:t>
            </a:r>
          </a:p>
          <a:p>
            <a:r>
              <a:rPr lang="en-US" sz="2400" dirty="0">
                <a:solidFill>
                  <a:srgbClr val="FE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4300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210-B469-4993-96CF-3AE6BE6A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2A56-0A30-4AFA-ACED-E42D24C3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attempt to meld human language with computer language.</a:t>
            </a:r>
          </a:p>
          <a:p>
            <a:r>
              <a:rPr lang="en-US" dirty="0"/>
              <a:t>Teach a computer how to converse with a human</a:t>
            </a:r>
          </a:p>
        </p:txBody>
      </p:sp>
    </p:spTree>
    <p:extLst>
      <p:ext uri="{BB962C8B-B14F-4D97-AF65-F5344CB8AC3E}">
        <p14:creationId xmlns:p14="http://schemas.microsoft.com/office/powerpoint/2010/main" val="21913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7345-8522-4B25-A377-B22001F1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Not this Bert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55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toy doll&#10;&#10;Description automatically generated">
            <a:extLst>
              <a:ext uri="{FF2B5EF4-FFF2-40B4-BE49-F238E27FC236}">
                <a16:creationId xmlns:a16="http://schemas.microsoft.com/office/drawing/2014/main" id="{F5BDB91D-B9DA-4066-938C-35249DDCE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3" r="1" b="1"/>
          <a:stretch/>
        </p:blipFill>
        <p:spPr>
          <a:xfrm>
            <a:off x="1120701" y="1112060"/>
            <a:ext cx="3861262" cy="46338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278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F51387-CCEC-474E-8DFC-D2108AD2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6E913-9E58-4055-940A-52A8B555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Sentence Classification</a:t>
            </a:r>
            <a:endParaRPr lang="en-US" dirty="0"/>
          </a:p>
          <a:p>
            <a:r>
              <a:rPr lang="en-US" dirty="0"/>
              <a:t>Train a Classifier</a:t>
            </a:r>
          </a:p>
        </p:txBody>
      </p:sp>
    </p:spTree>
    <p:extLst>
      <p:ext uri="{BB962C8B-B14F-4D97-AF65-F5344CB8AC3E}">
        <p14:creationId xmlns:p14="http://schemas.microsoft.com/office/powerpoint/2010/main" val="240003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6315-CC7B-4F86-BF8E-D9D6A50E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BERT?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DD2E-7BD3-493D-8F7D-32EA7F13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7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Reverse Mad Libs</vt:lpstr>
      <vt:lpstr>Reverse Mad Libs</vt:lpstr>
      <vt:lpstr>Agenda</vt:lpstr>
      <vt:lpstr>Natural Language Processing</vt:lpstr>
      <vt:lpstr>Not this Bert</vt:lpstr>
      <vt:lpstr>Bert</vt:lpstr>
      <vt:lpstr>What is BERT?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Mad Libs</dc:title>
  <dc:creator>Scott Bing</dc:creator>
  <cp:lastModifiedBy>Scott Bing</cp:lastModifiedBy>
  <cp:revision>6</cp:revision>
  <dcterms:created xsi:type="dcterms:W3CDTF">2020-08-31T20:51:39Z</dcterms:created>
  <dcterms:modified xsi:type="dcterms:W3CDTF">2020-08-31T23:05:53Z</dcterms:modified>
</cp:coreProperties>
</file>