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8" r:id="rId4"/>
    <p:sldId id="265" r:id="rId5"/>
    <p:sldId id="266" r:id="rId6"/>
    <p:sldId id="261" r:id="rId7"/>
    <p:sldId id="257" r:id="rId8"/>
    <p:sldId id="262" r:id="rId9"/>
    <p:sldId id="259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1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FB8A2F5-1FD1-4BB9-9BD1-25A39215E510}" type="doc">
      <dgm:prSet loTypeId="urn:microsoft.com/office/officeart/2008/layout/LinedList" loCatId="list" qsTypeId="urn:microsoft.com/office/officeart/2005/8/quickstyle/simple2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6EAE4864-8B64-4F34-AFAF-59200D9D54B4}">
      <dgm:prSet/>
      <dgm:spPr/>
      <dgm:t>
        <a:bodyPr/>
        <a:lstStyle/>
        <a:p>
          <a:r>
            <a:rPr lang="en-US"/>
            <a:t>Python – primary implementation Language</a:t>
          </a:r>
        </a:p>
      </dgm:t>
    </dgm:pt>
    <dgm:pt modelId="{620A9C23-2B3D-43A7-A097-6DDAF0CD89A7}" type="parTrans" cxnId="{836B0342-D0D0-4B0C-9359-A56BFEDA605F}">
      <dgm:prSet/>
      <dgm:spPr/>
      <dgm:t>
        <a:bodyPr/>
        <a:lstStyle/>
        <a:p>
          <a:endParaRPr lang="en-US"/>
        </a:p>
      </dgm:t>
    </dgm:pt>
    <dgm:pt modelId="{DEE1FA9C-2BBF-4E16-BD63-5A1EDEF54FB6}" type="sibTrans" cxnId="{836B0342-D0D0-4B0C-9359-A56BFEDA605F}">
      <dgm:prSet/>
      <dgm:spPr/>
      <dgm:t>
        <a:bodyPr/>
        <a:lstStyle/>
        <a:p>
          <a:endParaRPr lang="en-US"/>
        </a:p>
      </dgm:t>
    </dgm:pt>
    <dgm:pt modelId="{7C6A25C3-E939-4755-A6DC-9754FA8B21D9}">
      <dgm:prSet/>
      <dgm:spPr/>
      <dgm:t>
        <a:bodyPr/>
        <a:lstStyle/>
        <a:p>
          <a:r>
            <a:rPr lang="en-US" dirty="0" err="1"/>
            <a:t>Pytorch</a:t>
          </a:r>
          <a:r>
            <a:rPr lang="en-US" dirty="0"/>
            <a:t>  - Python package for Data Science</a:t>
          </a:r>
        </a:p>
      </dgm:t>
    </dgm:pt>
    <dgm:pt modelId="{1B18BD7B-75CB-4D0A-AB56-B4601A8F7C8E}" type="parTrans" cxnId="{FC004FC4-0B9F-42EF-BCDF-55BDC6E9251E}">
      <dgm:prSet/>
      <dgm:spPr/>
      <dgm:t>
        <a:bodyPr/>
        <a:lstStyle/>
        <a:p>
          <a:endParaRPr lang="en-US"/>
        </a:p>
      </dgm:t>
    </dgm:pt>
    <dgm:pt modelId="{48975830-518D-4C0A-93D7-A55CD3B6B322}" type="sibTrans" cxnId="{FC004FC4-0B9F-42EF-BCDF-55BDC6E9251E}">
      <dgm:prSet/>
      <dgm:spPr/>
      <dgm:t>
        <a:bodyPr/>
        <a:lstStyle/>
        <a:p>
          <a:endParaRPr lang="en-US"/>
        </a:p>
      </dgm:t>
    </dgm:pt>
    <dgm:pt modelId="{4170F373-44A2-46C4-9AE4-36DBF1FCA62A}">
      <dgm:prSet/>
      <dgm:spPr/>
      <dgm:t>
        <a:bodyPr/>
        <a:lstStyle/>
        <a:p>
          <a:r>
            <a:rPr lang="en-US" dirty="0"/>
            <a:t>Bert – Python NLP Package developed by Google</a:t>
          </a:r>
        </a:p>
      </dgm:t>
    </dgm:pt>
    <dgm:pt modelId="{CEE862C6-5612-46DE-805D-A476B08B229A}" type="parTrans" cxnId="{74795E6C-3A45-441C-9561-F908A2096DF4}">
      <dgm:prSet/>
      <dgm:spPr/>
      <dgm:t>
        <a:bodyPr/>
        <a:lstStyle/>
        <a:p>
          <a:endParaRPr lang="en-US"/>
        </a:p>
      </dgm:t>
    </dgm:pt>
    <dgm:pt modelId="{B56D9318-E30E-4215-9578-298561B365C4}" type="sibTrans" cxnId="{74795E6C-3A45-441C-9561-F908A2096DF4}">
      <dgm:prSet/>
      <dgm:spPr/>
      <dgm:t>
        <a:bodyPr/>
        <a:lstStyle/>
        <a:p>
          <a:endParaRPr lang="en-US"/>
        </a:p>
      </dgm:t>
    </dgm:pt>
    <dgm:pt modelId="{EA2644CA-2A1C-4EAF-A3EA-FC8B9EF854D4}">
      <dgm:prSet/>
      <dgm:spPr/>
      <dgm:t>
        <a:bodyPr/>
        <a:lstStyle/>
        <a:p>
          <a:r>
            <a:rPr lang="en-US" dirty="0" err="1"/>
            <a:t>Tkinter</a:t>
          </a:r>
          <a:r>
            <a:rPr lang="en-US" dirty="0"/>
            <a:t> – </a:t>
          </a:r>
          <a:r>
            <a:rPr lang="en-US" dirty="0" err="1"/>
            <a:t>PythonPackage</a:t>
          </a:r>
          <a:r>
            <a:rPr lang="en-US" dirty="0"/>
            <a:t> for GUI development</a:t>
          </a:r>
        </a:p>
      </dgm:t>
    </dgm:pt>
    <dgm:pt modelId="{460CD550-9D66-4298-9C81-436585A2EA6F}" type="parTrans" cxnId="{9A232C84-FE80-4481-8877-B2D1D868EAB0}">
      <dgm:prSet/>
      <dgm:spPr/>
      <dgm:t>
        <a:bodyPr/>
        <a:lstStyle/>
        <a:p>
          <a:endParaRPr lang="en-US"/>
        </a:p>
      </dgm:t>
    </dgm:pt>
    <dgm:pt modelId="{66D54B43-FB9A-47FC-BEE2-CFB80E844C93}" type="sibTrans" cxnId="{9A232C84-FE80-4481-8877-B2D1D868EAB0}">
      <dgm:prSet/>
      <dgm:spPr/>
      <dgm:t>
        <a:bodyPr/>
        <a:lstStyle/>
        <a:p>
          <a:endParaRPr lang="en-US"/>
        </a:p>
      </dgm:t>
    </dgm:pt>
    <dgm:pt modelId="{D8F7A298-8155-4463-92AF-A712D782642A}" type="pres">
      <dgm:prSet presAssocID="{DFB8A2F5-1FD1-4BB9-9BD1-25A39215E510}" presName="vert0" presStyleCnt="0">
        <dgm:presLayoutVars>
          <dgm:dir/>
          <dgm:animOne val="branch"/>
          <dgm:animLvl val="lvl"/>
        </dgm:presLayoutVars>
      </dgm:prSet>
      <dgm:spPr/>
    </dgm:pt>
    <dgm:pt modelId="{20670611-67AC-4A17-81A3-9BF4D8CB0B9F}" type="pres">
      <dgm:prSet presAssocID="{6EAE4864-8B64-4F34-AFAF-59200D9D54B4}" presName="thickLine" presStyleLbl="alignNode1" presStyleIdx="0" presStyleCnt="4"/>
      <dgm:spPr/>
    </dgm:pt>
    <dgm:pt modelId="{43B79DEE-9F64-4E40-9884-E0E891D6FB56}" type="pres">
      <dgm:prSet presAssocID="{6EAE4864-8B64-4F34-AFAF-59200D9D54B4}" presName="horz1" presStyleCnt="0"/>
      <dgm:spPr/>
    </dgm:pt>
    <dgm:pt modelId="{58ACB63D-0676-413B-B305-35FB2753FC8F}" type="pres">
      <dgm:prSet presAssocID="{6EAE4864-8B64-4F34-AFAF-59200D9D54B4}" presName="tx1" presStyleLbl="revTx" presStyleIdx="0" presStyleCnt="4"/>
      <dgm:spPr/>
    </dgm:pt>
    <dgm:pt modelId="{74D223C9-C44B-4399-B95C-451DC79DBA4A}" type="pres">
      <dgm:prSet presAssocID="{6EAE4864-8B64-4F34-AFAF-59200D9D54B4}" presName="vert1" presStyleCnt="0"/>
      <dgm:spPr/>
    </dgm:pt>
    <dgm:pt modelId="{33E32B71-5C3C-46A9-8787-1F87558E0F81}" type="pres">
      <dgm:prSet presAssocID="{7C6A25C3-E939-4755-A6DC-9754FA8B21D9}" presName="thickLine" presStyleLbl="alignNode1" presStyleIdx="1" presStyleCnt="4"/>
      <dgm:spPr/>
    </dgm:pt>
    <dgm:pt modelId="{B714B64F-22AD-4557-BF76-E2F51FC71064}" type="pres">
      <dgm:prSet presAssocID="{7C6A25C3-E939-4755-A6DC-9754FA8B21D9}" presName="horz1" presStyleCnt="0"/>
      <dgm:spPr/>
    </dgm:pt>
    <dgm:pt modelId="{8AE067A6-A9F0-4D54-8581-053D3D509444}" type="pres">
      <dgm:prSet presAssocID="{7C6A25C3-E939-4755-A6DC-9754FA8B21D9}" presName="tx1" presStyleLbl="revTx" presStyleIdx="1" presStyleCnt="4"/>
      <dgm:spPr/>
    </dgm:pt>
    <dgm:pt modelId="{0A853356-25BD-46C1-901B-EA7DF8DD3504}" type="pres">
      <dgm:prSet presAssocID="{7C6A25C3-E939-4755-A6DC-9754FA8B21D9}" presName="vert1" presStyleCnt="0"/>
      <dgm:spPr/>
    </dgm:pt>
    <dgm:pt modelId="{676B9F2A-711A-4D2E-A049-3FBB09B19DD2}" type="pres">
      <dgm:prSet presAssocID="{4170F373-44A2-46C4-9AE4-36DBF1FCA62A}" presName="thickLine" presStyleLbl="alignNode1" presStyleIdx="2" presStyleCnt="4"/>
      <dgm:spPr/>
    </dgm:pt>
    <dgm:pt modelId="{3EE571DD-BB63-4E6B-9E6E-0D6A18F42AD9}" type="pres">
      <dgm:prSet presAssocID="{4170F373-44A2-46C4-9AE4-36DBF1FCA62A}" presName="horz1" presStyleCnt="0"/>
      <dgm:spPr/>
    </dgm:pt>
    <dgm:pt modelId="{8ED2B0B6-2D42-4AED-A299-01ABC4C3868C}" type="pres">
      <dgm:prSet presAssocID="{4170F373-44A2-46C4-9AE4-36DBF1FCA62A}" presName="tx1" presStyleLbl="revTx" presStyleIdx="2" presStyleCnt="4"/>
      <dgm:spPr/>
    </dgm:pt>
    <dgm:pt modelId="{3A64286E-AA19-4EA5-9D38-A658216787F7}" type="pres">
      <dgm:prSet presAssocID="{4170F373-44A2-46C4-9AE4-36DBF1FCA62A}" presName="vert1" presStyleCnt="0"/>
      <dgm:spPr/>
    </dgm:pt>
    <dgm:pt modelId="{C9F9C5B7-DFF2-42D0-AAB3-EFFD1C40A5FF}" type="pres">
      <dgm:prSet presAssocID="{EA2644CA-2A1C-4EAF-A3EA-FC8B9EF854D4}" presName="thickLine" presStyleLbl="alignNode1" presStyleIdx="3" presStyleCnt="4"/>
      <dgm:spPr/>
    </dgm:pt>
    <dgm:pt modelId="{B208CEDB-A735-40FF-BC62-6CC66F7DEE1B}" type="pres">
      <dgm:prSet presAssocID="{EA2644CA-2A1C-4EAF-A3EA-FC8B9EF854D4}" presName="horz1" presStyleCnt="0"/>
      <dgm:spPr/>
    </dgm:pt>
    <dgm:pt modelId="{9D58399F-8091-4780-A174-01E630089309}" type="pres">
      <dgm:prSet presAssocID="{EA2644CA-2A1C-4EAF-A3EA-FC8B9EF854D4}" presName="tx1" presStyleLbl="revTx" presStyleIdx="3" presStyleCnt="4"/>
      <dgm:spPr/>
    </dgm:pt>
    <dgm:pt modelId="{99BA2702-61CF-42EC-AC18-9EF5AF66E5FF}" type="pres">
      <dgm:prSet presAssocID="{EA2644CA-2A1C-4EAF-A3EA-FC8B9EF854D4}" presName="vert1" presStyleCnt="0"/>
      <dgm:spPr/>
    </dgm:pt>
  </dgm:ptLst>
  <dgm:cxnLst>
    <dgm:cxn modelId="{E6FDF42B-3544-4492-9766-B6BB701224A4}" type="presOf" srcId="{6EAE4864-8B64-4F34-AFAF-59200D9D54B4}" destId="{58ACB63D-0676-413B-B305-35FB2753FC8F}" srcOrd="0" destOrd="0" presId="urn:microsoft.com/office/officeart/2008/layout/LinedList"/>
    <dgm:cxn modelId="{3BEBE633-1327-46DF-819D-CE5853341C63}" type="presOf" srcId="{EA2644CA-2A1C-4EAF-A3EA-FC8B9EF854D4}" destId="{9D58399F-8091-4780-A174-01E630089309}" srcOrd="0" destOrd="0" presId="urn:microsoft.com/office/officeart/2008/layout/LinedList"/>
    <dgm:cxn modelId="{9A73855B-E553-4ACA-B9A1-9312D2E56E55}" type="presOf" srcId="{DFB8A2F5-1FD1-4BB9-9BD1-25A39215E510}" destId="{D8F7A298-8155-4463-92AF-A712D782642A}" srcOrd="0" destOrd="0" presId="urn:microsoft.com/office/officeart/2008/layout/LinedList"/>
    <dgm:cxn modelId="{836B0342-D0D0-4B0C-9359-A56BFEDA605F}" srcId="{DFB8A2F5-1FD1-4BB9-9BD1-25A39215E510}" destId="{6EAE4864-8B64-4F34-AFAF-59200D9D54B4}" srcOrd="0" destOrd="0" parTransId="{620A9C23-2B3D-43A7-A097-6DDAF0CD89A7}" sibTransId="{DEE1FA9C-2BBF-4E16-BD63-5A1EDEF54FB6}"/>
    <dgm:cxn modelId="{74795E6C-3A45-441C-9561-F908A2096DF4}" srcId="{DFB8A2F5-1FD1-4BB9-9BD1-25A39215E510}" destId="{4170F373-44A2-46C4-9AE4-36DBF1FCA62A}" srcOrd="2" destOrd="0" parTransId="{CEE862C6-5612-46DE-805D-A476B08B229A}" sibTransId="{B56D9318-E30E-4215-9578-298561B365C4}"/>
    <dgm:cxn modelId="{9A232C84-FE80-4481-8877-B2D1D868EAB0}" srcId="{DFB8A2F5-1FD1-4BB9-9BD1-25A39215E510}" destId="{EA2644CA-2A1C-4EAF-A3EA-FC8B9EF854D4}" srcOrd="3" destOrd="0" parTransId="{460CD550-9D66-4298-9C81-436585A2EA6F}" sibTransId="{66D54B43-FB9A-47FC-BEE2-CFB80E844C93}"/>
    <dgm:cxn modelId="{FC004FC4-0B9F-42EF-BCDF-55BDC6E9251E}" srcId="{DFB8A2F5-1FD1-4BB9-9BD1-25A39215E510}" destId="{7C6A25C3-E939-4755-A6DC-9754FA8B21D9}" srcOrd="1" destOrd="0" parTransId="{1B18BD7B-75CB-4D0A-AB56-B4601A8F7C8E}" sibTransId="{48975830-518D-4C0A-93D7-A55CD3B6B322}"/>
    <dgm:cxn modelId="{4E7AB7D4-A091-465B-A3BE-1EAEBB1E7B0F}" type="presOf" srcId="{4170F373-44A2-46C4-9AE4-36DBF1FCA62A}" destId="{8ED2B0B6-2D42-4AED-A299-01ABC4C3868C}" srcOrd="0" destOrd="0" presId="urn:microsoft.com/office/officeart/2008/layout/LinedList"/>
    <dgm:cxn modelId="{07B266D8-D423-4EBF-AFFD-A440B74342BA}" type="presOf" srcId="{7C6A25C3-E939-4755-A6DC-9754FA8B21D9}" destId="{8AE067A6-A9F0-4D54-8581-053D3D509444}" srcOrd="0" destOrd="0" presId="urn:microsoft.com/office/officeart/2008/layout/LinedList"/>
    <dgm:cxn modelId="{56CFA502-575C-46D3-AD21-B4408A01EFA0}" type="presParOf" srcId="{D8F7A298-8155-4463-92AF-A712D782642A}" destId="{20670611-67AC-4A17-81A3-9BF4D8CB0B9F}" srcOrd="0" destOrd="0" presId="urn:microsoft.com/office/officeart/2008/layout/LinedList"/>
    <dgm:cxn modelId="{D881B6C2-2C49-4F21-A4D5-C0EAC5F162E5}" type="presParOf" srcId="{D8F7A298-8155-4463-92AF-A712D782642A}" destId="{43B79DEE-9F64-4E40-9884-E0E891D6FB56}" srcOrd="1" destOrd="0" presId="urn:microsoft.com/office/officeart/2008/layout/LinedList"/>
    <dgm:cxn modelId="{1EA524A6-778F-4B1E-B414-96D286F308C3}" type="presParOf" srcId="{43B79DEE-9F64-4E40-9884-E0E891D6FB56}" destId="{58ACB63D-0676-413B-B305-35FB2753FC8F}" srcOrd="0" destOrd="0" presId="urn:microsoft.com/office/officeart/2008/layout/LinedList"/>
    <dgm:cxn modelId="{604A30DA-C495-45F8-BA24-161CCD8A2B8E}" type="presParOf" srcId="{43B79DEE-9F64-4E40-9884-E0E891D6FB56}" destId="{74D223C9-C44B-4399-B95C-451DC79DBA4A}" srcOrd="1" destOrd="0" presId="urn:microsoft.com/office/officeart/2008/layout/LinedList"/>
    <dgm:cxn modelId="{54B5E0B9-3F04-4D71-AE19-74021675C02B}" type="presParOf" srcId="{D8F7A298-8155-4463-92AF-A712D782642A}" destId="{33E32B71-5C3C-46A9-8787-1F87558E0F81}" srcOrd="2" destOrd="0" presId="urn:microsoft.com/office/officeart/2008/layout/LinedList"/>
    <dgm:cxn modelId="{A46E26C3-1CB0-48F4-8657-3043473546C6}" type="presParOf" srcId="{D8F7A298-8155-4463-92AF-A712D782642A}" destId="{B714B64F-22AD-4557-BF76-E2F51FC71064}" srcOrd="3" destOrd="0" presId="urn:microsoft.com/office/officeart/2008/layout/LinedList"/>
    <dgm:cxn modelId="{A567D1A8-1934-4333-925D-EADF85B2D667}" type="presParOf" srcId="{B714B64F-22AD-4557-BF76-E2F51FC71064}" destId="{8AE067A6-A9F0-4D54-8581-053D3D509444}" srcOrd="0" destOrd="0" presId="urn:microsoft.com/office/officeart/2008/layout/LinedList"/>
    <dgm:cxn modelId="{DB4F9BAB-8BA9-438E-9D16-BC8FFE5DAEB8}" type="presParOf" srcId="{B714B64F-22AD-4557-BF76-E2F51FC71064}" destId="{0A853356-25BD-46C1-901B-EA7DF8DD3504}" srcOrd="1" destOrd="0" presId="urn:microsoft.com/office/officeart/2008/layout/LinedList"/>
    <dgm:cxn modelId="{61B5F88A-BE0A-4D6F-8C1A-133A2B092632}" type="presParOf" srcId="{D8F7A298-8155-4463-92AF-A712D782642A}" destId="{676B9F2A-711A-4D2E-A049-3FBB09B19DD2}" srcOrd="4" destOrd="0" presId="urn:microsoft.com/office/officeart/2008/layout/LinedList"/>
    <dgm:cxn modelId="{D989724D-2398-4D09-8C03-3CFAE5774FCB}" type="presParOf" srcId="{D8F7A298-8155-4463-92AF-A712D782642A}" destId="{3EE571DD-BB63-4E6B-9E6E-0D6A18F42AD9}" srcOrd="5" destOrd="0" presId="urn:microsoft.com/office/officeart/2008/layout/LinedList"/>
    <dgm:cxn modelId="{CAD710E4-8771-4360-A3DE-5420F54289D6}" type="presParOf" srcId="{3EE571DD-BB63-4E6B-9E6E-0D6A18F42AD9}" destId="{8ED2B0B6-2D42-4AED-A299-01ABC4C3868C}" srcOrd="0" destOrd="0" presId="urn:microsoft.com/office/officeart/2008/layout/LinedList"/>
    <dgm:cxn modelId="{046E341F-EF6B-44B4-B0F8-01CC954B2F9C}" type="presParOf" srcId="{3EE571DD-BB63-4E6B-9E6E-0D6A18F42AD9}" destId="{3A64286E-AA19-4EA5-9D38-A658216787F7}" srcOrd="1" destOrd="0" presId="urn:microsoft.com/office/officeart/2008/layout/LinedList"/>
    <dgm:cxn modelId="{461701E9-C475-4808-B731-88753C4DAB5F}" type="presParOf" srcId="{D8F7A298-8155-4463-92AF-A712D782642A}" destId="{C9F9C5B7-DFF2-42D0-AAB3-EFFD1C40A5FF}" srcOrd="6" destOrd="0" presId="urn:microsoft.com/office/officeart/2008/layout/LinedList"/>
    <dgm:cxn modelId="{CB00125D-E7A6-4A71-B001-0455C32298DE}" type="presParOf" srcId="{D8F7A298-8155-4463-92AF-A712D782642A}" destId="{B208CEDB-A735-40FF-BC62-6CC66F7DEE1B}" srcOrd="7" destOrd="0" presId="urn:microsoft.com/office/officeart/2008/layout/LinedList"/>
    <dgm:cxn modelId="{B1B70E36-2C65-45FC-9906-8E718DDC70C7}" type="presParOf" srcId="{B208CEDB-A735-40FF-BC62-6CC66F7DEE1B}" destId="{9D58399F-8091-4780-A174-01E630089309}" srcOrd="0" destOrd="0" presId="urn:microsoft.com/office/officeart/2008/layout/LinedList"/>
    <dgm:cxn modelId="{95CDB8B7-B8BD-4D4A-8534-F2FEF8017E05}" type="presParOf" srcId="{B208CEDB-A735-40FF-BC62-6CC66F7DEE1B}" destId="{99BA2702-61CF-42EC-AC18-9EF5AF66E5F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670611-67AC-4A17-81A3-9BF4D8CB0B9F}">
      <dsp:nvSpPr>
        <dsp:cNvPr id="0" name=""/>
        <dsp:cNvSpPr/>
      </dsp:nvSpPr>
      <dsp:spPr>
        <a:xfrm>
          <a:off x="0" y="0"/>
          <a:ext cx="10515600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8ACB63D-0676-413B-B305-35FB2753FC8F}">
      <dsp:nvSpPr>
        <dsp:cNvPr id="0" name=""/>
        <dsp:cNvSpPr/>
      </dsp:nvSpPr>
      <dsp:spPr>
        <a:xfrm>
          <a:off x="0" y="0"/>
          <a:ext cx="1051560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Python – primary implementation Language</a:t>
          </a:r>
        </a:p>
      </dsp:txBody>
      <dsp:txXfrm>
        <a:off x="0" y="0"/>
        <a:ext cx="10515600" cy="1087834"/>
      </dsp:txXfrm>
    </dsp:sp>
    <dsp:sp modelId="{33E32B71-5C3C-46A9-8787-1F87558E0F81}">
      <dsp:nvSpPr>
        <dsp:cNvPr id="0" name=""/>
        <dsp:cNvSpPr/>
      </dsp:nvSpPr>
      <dsp:spPr>
        <a:xfrm>
          <a:off x="0" y="1087834"/>
          <a:ext cx="10515600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AE067A6-A9F0-4D54-8581-053D3D509444}">
      <dsp:nvSpPr>
        <dsp:cNvPr id="0" name=""/>
        <dsp:cNvSpPr/>
      </dsp:nvSpPr>
      <dsp:spPr>
        <a:xfrm>
          <a:off x="0" y="1087834"/>
          <a:ext cx="1051560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 err="1"/>
            <a:t>Pytorch</a:t>
          </a:r>
          <a:r>
            <a:rPr lang="en-US" sz="4000" kern="1200" dirty="0"/>
            <a:t>  - Python package for Data Science</a:t>
          </a:r>
        </a:p>
      </dsp:txBody>
      <dsp:txXfrm>
        <a:off x="0" y="1087834"/>
        <a:ext cx="10515600" cy="1087834"/>
      </dsp:txXfrm>
    </dsp:sp>
    <dsp:sp modelId="{676B9F2A-711A-4D2E-A049-3FBB09B19DD2}">
      <dsp:nvSpPr>
        <dsp:cNvPr id="0" name=""/>
        <dsp:cNvSpPr/>
      </dsp:nvSpPr>
      <dsp:spPr>
        <a:xfrm>
          <a:off x="0" y="2175669"/>
          <a:ext cx="10515600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ED2B0B6-2D42-4AED-A299-01ABC4C3868C}">
      <dsp:nvSpPr>
        <dsp:cNvPr id="0" name=""/>
        <dsp:cNvSpPr/>
      </dsp:nvSpPr>
      <dsp:spPr>
        <a:xfrm>
          <a:off x="0" y="2175669"/>
          <a:ext cx="1051560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Bert – Python NLP Package developed by Google</a:t>
          </a:r>
        </a:p>
      </dsp:txBody>
      <dsp:txXfrm>
        <a:off x="0" y="2175669"/>
        <a:ext cx="10515600" cy="1087834"/>
      </dsp:txXfrm>
    </dsp:sp>
    <dsp:sp modelId="{C9F9C5B7-DFF2-42D0-AAB3-EFFD1C40A5FF}">
      <dsp:nvSpPr>
        <dsp:cNvPr id="0" name=""/>
        <dsp:cNvSpPr/>
      </dsp:nvSpPr>
      <dsp:spPr>
        <a:xfrm>
          <a:off x="0" y="3263503"/>
          <a:ext cx="10515600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D58399F-8091-4780-A174-01E630089309}">
      <dsp:nvSpPr>
        <dsp:cNvPr id="0" name=""/>
        <dsp:cNvSpPr/>
      </dsp:nvSpPr>
      <dsp:spPr>
        <a:xfrm>
          <a:off x="0" y="3263503"/>
          <a:ext cx="1051560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 err="1"/>
            <a:t>Tkinter</a:t>
          </a:r>
          <a:r>
            <a:rPr lang="en-US" sz="4000" kern="1200" dirty="0"/>
            <a:t> – </a:t>
          </a:r>
          <a:r>
            <a:rPr lang="en-US" sz="4000" kern="1200" dirty="0" err="1"/>
            <a:t>PythonPackage</a:t>
          </a:r>
          <a:r>
            <a:rPr lang="en-US" sz="4000" kern="1200" dirty="0"/>
            <a:t> for GUI development</a:t>
          </a:r>
        </a:p>
      </dsp:txBody>
      <dsp:txXfrm>
        <a:off x="0" y="3263503"/>
        <a:ext cx="10515600" cy="10878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3235F-AEA3-4CAB-9AB4-8E35CA7B48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A9F11F-717F-4C74-BB65-01CF588F12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68B722-251E-4962-B540-F971DF902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A7FDF-6F6E-46AC-8E41-A5405B4004FC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272D09-9AF4-4B4D-84A3-EE2194C28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7C1020-DED9-44BE-90AB-D19B9E6FD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0EC0D-F501-443D-993B-8FC778CE7A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77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86D21-B73A-48D8-BCEF-4C48248A8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6CF577-1ED2-411E-9817-A8E4D8DEB8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862711-1AB6-465A-8292-407D30F3A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A7FDF-6F6E-46AC-8E41-A5405B4004FC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EBA530-AAA3-45DB-B47C-98A58BF73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875B06-6D18-4311-AAF6-16A9597B1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0EC0D-F501-443D-993B-8FC778CE7A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885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A5C8F8-F426-429C-91E7-31DBA7831B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0D6ED4-42F6-4E62-95ED-029B881D8C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7CE289-53DF-4018-9D7F-9B6DAF9A6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A7FDF-6F6E-46AC-8E41-A5405B4004FC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EF1888-F07A-40A2-897C-AB8311055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32DF28-B4DD-461C-9936-B24799786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0EC0D-F501-443D-993B-8FC778CE7A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949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F6515-9CB8-4494-921F-AAE945A56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E203E-FA42-4EFC-B467-92FA351093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092237-6956-4685-8F28-F0C2E5D3F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A7FDF-6F6E-46AC-8E41-A5405B4004FC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CC8553-5EF5-4CC8-ABE1-163A36790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BCAA38-8988-444A-BE6A-891946661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0EC0D-F501-443D-993B-8FC778CE7A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936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955E1-66C7-4DBB-8ACC-EDFF2F87E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639E11-458A-4B5D-9CF5-74F3EC88DA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0DA36-AB6B-4E6A-B264-6878015D1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A7FDF-6F6E-46AC-8E41-A5405B4004FC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926C79-B061-4415-A7D9-87AC9DCD3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7C4996-9B09-4BA4-834B-F40BEFE6B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0EC0D-F501-443D-993B-8FC778CE7A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845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097C3-AB2A-49AF-B2C1-A95982C98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0B7A3E-B2C2-4F0C-97A7-DD1F45412D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B7CA9C-7AA7-4F2A-999C-D3B2722756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08EA4F-58CE-484B-92F5-EAF41B0B8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A7FDF-6F6E-46AC-8E41-A5405B4004FC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798238-CA16-451C-853A-90C065576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3A07D9-17A1-43DD-86A9-0B90A6D8A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0EC0D-F501-443D-993B-8FC778CE7A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253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E3F4C-2224-47E8-A18A-7C6569467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82221D-CB5A-496A-A8F2-462AD11340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F54670-4D64-46DA-8E56-9F3D7ABBF8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749450-26CC-4EB7-9BDD-00B4261FCC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F22106-F5FC-429F-9375-E697DF1F8F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C08460-79E1-45F3-9605-44213D5BC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A7FDF-6F6E-46AC-8E41-A5405B4004FC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4A397C-CD54-446D-9E42-A2F3E4973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0A6B32-4022-4E1E-8330-307403775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0EC0D-F501-443D-993B-8FC778CE7A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512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AF766-69DB-4CD4-91FE-99D0E661B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8C530F-49E3-4E49-992E-CDB48D6BA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A7FDF-6F6E-46AC-8E41-A5405B4004FC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6BA2F4-E3B5-4A47-8034-13B587F47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959F35-BF05-4333-A91D-787F94701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0EC0D-F501-443D-993B-8FC778CE7A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849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A1B3EF-86D9-4855-964E-3CE5B92A1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A7FDF-6F6E-46AC-8E41-A5405B4004FC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7CCE57-D2B5-43D0-AFAE-41C6F14C9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3D083D-064E-446A-A7BD-6C7191145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0EC0D-F501-443D-993B-8FC778CE7A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338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B5D0F-7927-423E-B8EC-01612AC29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06C0BE-B6E5-47EE-9676-93BCE6D964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3FC424-4A0E-4BCF-9602-8202B1EBBF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783AE0-A145-464F-855C-5A43510D6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A7FDF-6F6E-46AC-8E41-A5405B4004FC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B83B82-6494-48CE-9BB2-6B547368B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5755E7-857D-43A4-9BFB-AA73F500C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0EC0D-F501-443D-993B-8FC778CE7A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105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AD31B-BD15-450D-A2BC-33C54290B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EF69A7-143C-4EAE-BF7E-48067B7034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8EC52E-0C5B-4655-9B82-E8C9C87F23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B7871D-04FD-42D6-B134-4E8A061E3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A7FDF-6F6E-46AC-8E41-A5405B4004FC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F37E50-B4D8-448F-A0E4-939428EFC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78E874-A34F-41E5-9EE3-BDD68DA1D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0EC0D-F501-443D-993B-8FC778CE7A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781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6CED8C-7755-4E51-BC24-F0FB7D696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69F2D1-3241-4C1F-BD7E-871A351ACA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FC8B5A-EB50-4E72-9850-3EDBF191C8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2A7FDF-6F6E-46AC-8E41-A5405B4004FC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707666-1199-4FF8-9F95-6DDC2F6283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C4C1FD-5B2D-47F5-844F-B654B7F9A7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EC0D-F501-443D-993B-8FC778CE7A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776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9DA4D-84DB-4C78-89B7-AF3DE0596B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20316" y="3323452"/>
            <a:ext cx="9144000" cy="2387600"/>
          </a:xfrm>
        </p:spPr>
        <p:txBody>
          <a:bodyPr/>
          <a:lstStyle/>
          <a:p>
            <a:r>
              <a:rPr lang="en-US" b="1" dirty="0"/>
              <a:t>Reverse Mad Libs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A73FD9-7C57-4EE8-82A1-E2F775F875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70678" y="5580424"/>
            <a:ext cx="9144000" cy="1655762"/>
          </a:xfrm>
        </p:spPr>
        <p:txBody>
          <a:bodyPr/>
          <a:lstStyle/>
          <a:p>
            <a:r>
              <a:rPr lang="en-US" dirty="0"/>
              <a:t>Natural Language Processing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67A612-9B87-43F4-8A09-48E48C35AF35}"/>
              </a:ext>
            </a:extLst>
          </p:cNvPr>
          <p:cNvSpPr txBox="1"/>
          <p:nvPr/>
        </p:nvSpPr>
        <p:spPr>
          <a:xfrm>
            <a:off x="6641904" y="5992220"/>
            <a:ext cx="4001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Scott Bing</a:t>
            </a:r>
          </a:p>
        </p:txBody>
      </p:sp>
    </p:spTree>
    <p:extLst>
      <p:ext uri="{BB962C8B-B14F-4D97-AF65-F5344CB8AC3E}">
        <p14:creationId xmlns:p14="http://schemas.microsoft.com/office/powerpoint/2010/main" val="38949103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04A5243-55F3-41DD-B857-DFAC7AF9A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Other NLP Resources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C0CBB60-0D80-40F5-9B1C-30945534C5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4862" y="1690688"/>
            <a:ext cx="5273387" cy="499119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F9FFA5B-0459-406D-B529-2D1D521448B0}"/>
              </a:ext>
            </a:extLst>
          </p:cNvPr>
          <p:cNvSpPr txBox="1"/>
          <p:nvPr/>
        </p:nvSpPr>
        <p:spPr>
          <a:xfrm>
            <a:off x="8934995" y="6492875"/>
            <a:ext cx="30458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https://www.g2.com/categories/natural-language-processing-nlp</a:t>
            </a:r>
          </a:p>
        </p:txBody>
      </p:sp>
    </p:spTree>
    <p:extLst>
      <p:ext uri="{BB962C8B-B14F-4D97-AF65-F5344CB8AC3E}">
        <p14:creationId xmlns:p14="http://schemas.microsoft.com/office/powerpoint/2010/main" val="20982522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706BEF1-C075-4843-A9F8-1569DE890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Why did I choose Bert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A27CBF-70FE-4280-A09F-1C06FD1F3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Ease of installation and use</a:t>
            </a:r>
          </a:p>
          <a:p>
            <a:r>
              <a:rPr lang="en-US" sz="2400" dirty="0">
                <a:solidFill>
                  <a:srgbClr val="000000"/>
                </a:solidFill>
              </a:rPr>
              <a:t>Unique Parsing Facility</a:t>
            </a:r>
          </a:p>
          <a:p>
            <a:r>
              <a:rPr lang="en-US" sz="2400" dirty="0">
                <a:solidFill>
                  <a:srgbClr val="000000"/>
                </a:solidFill>
              </a:rPr>
              <a:t>Works well with Python</a:t>
            </a:r>
          </a:p>
        </p:txBody>
      </p:sp>
    </p:spTree>
    <p:extLst>
      <p:ext uri="{BB962C8B-B14F-4D97-AF65-F5344CB8AC3E}">
        <p14:creationId xmlns:p14="http://schemas.microsoft.com/office/powerpoint/2010/main" val="1380522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9DA4D-84DB-4C78-89B7-AF3DE0596B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9731" y="1931436"/>
            <a:ext cx="5467739" cy="929535"/>
          </a:xfrm>
          <a:solidFill>
            <a:schemeClr val="bg1"/>
          </a:solidFill>
        </p:spPr>
        <p:txBody>
          <a:bodyPr/>
          <a:lstStyle/>
          <a:p>
            <a:pPr algn="l"/>
            <a:r>
              <a:rPr lang="en-US" b="1" dirty="0"/>
              <a:t>Reverse Mad Libs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A73FD9-7C57-4EE8-82A1-E2F775F875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10607" y="3093258"/>
            <a:ext cx="4170785" cy="503532"/>
          </a:xfrm>
          <a:solidFill>
            <a:schemeClr val="bg1"/>
          </a:solidFill>
        </p:spPr>
        <p:txBody>
          <a:bodyPr/>
          <a:lstStyle/>
          <a:p>
            <a:r>
              <a:rPr lang="en-US" dirty="0"/>
              <a:t>Natural Language Processing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67A612-9B87-43F4-8A09-48E48C35AF35}"/>
              </a:ext>
            </a:extLst>
          </p:cNvPr>
          <p:cNvSpPr txBox="1"/>
          <p:nvPr/>
        </p:nvSpPr>
        <p:spPr>
          <a:xfrm>
            <a:off x="4486534" y="3829077"/>
            <a:ext cx="271669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Scott Bing</a:t>
            </a:r>
          </a:p>
        </p:txBody>
      </p:sp>
    </p:spTree>
    <p:extLst>
      <p:ext uri="{BB962C8B-B14F-4D97-AF65-F5344CB8AC3E}">
        <p14:creationId xmlns:p14="http://schemas.microsoft.com/office/powerpoint/2010/main" val="885856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9">
            <a:extLst>
              <a:ext uri="{FF2B5EF4-FFF2-40B4-BE49-F238E27FC236}">
                <a16:creationId xmlns:a16="http://schemas.microsoft.com/office/drawing/2014/main" id="{76EFD3D9-44F0-4267-BCC1-1613E79D82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6">
            <a:extLst>
              <a:ext uri="{FF2B5EF4-FFF2-40B4-BE49-F238E27FC236}">
                <a16:creationId xmlns:a16="http://schemas.microsoft.com/office/drawing/2014/main" id="{A779A851-95D6-41AF-937A-B0E4B7F6F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2164" y="900814"/>
            <a:ext cx="759618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7">
            <a:extLst>
              <a:ext uri="{FF2B5EF4-FFF2-40B4-BE49-F238E27FC236}">
                <a16:creationId xmlns:a16="http://schemas.microsoft.com/office/drawing/2014/main" id="{953FB2E7-B6CB-429C-81EB-D9516D6D5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4437" y="633165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EC40DB1-B719-4A13-9A4D-0966B4B27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621" y="636723"/>
            <a:ext cx="4000062" cy="5257799"/>
          </a:xfrm>
          <a:custGeom>
            <a:avLst/>
            <a:gdLst>
              <a:gd name="connsiteX0" fmla="*/ 0 w 4634682"/>
              <a:gd name="connsiteY0" fmla="*/ 0 h 5257799"/>
              <a:gd name="connsiteX1" fmla="*/ 4634682 w 4634682"/>
              <a:gd name="connsiteY1" fmla="*/ 0 h 5257799"/>
              <a:gd name="connsiteX2" fmla="*/ 4634682 w 4634682"/>
              <a:gd name="connsiteY2" fmla="*/ 5257799 h 5257799"/>
              <a:gd name="connsiteX3" fmla="*/ 0 w 4634682"/>
              <a:gd name="connsiteY3" fmla="*/ 5257799 h 5257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4682" h="5257799">
                <a:moveTo>
                  <a:pt x="0" y="0"/>
                </a:moveTo>
                <a:lnTo>
                  <a:pt x="4634682" y="0"/>
                </a:lnTo>
                <a:lnTo>
                  <a:pt x="4634682" y="5257799"/>
                </a:lnTo>
                <a:lnTo>
                  <a:pt x="0" y="525779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4727CD6-5E44-4700-8F84-359635B81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872" y="982272"/>
            <a:ext cx="3388419" cy="4560970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Agenda</a:t>
            </a:r>
          </a:p>
        </p:txBody>
      </p:sp>
      <p:sp>
        <p:nvSpPr>
          <p:cNvPr id="18" name="Rectangle 8">
            <a:extLst>
              <a:ext uri="{FF2B5EF4-FFF2-40B4-BE49-F238E27FC236}">
                <a16:creationId xmlns:a16="http://schemas.microsoft.com/office/drawing/2014/main" id="{82211336-CFF3-412D-868A-6679C1004C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901782" y="1352302"/>
            <a:ext cx="6655597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6FF2E11-ABF3-4C2B-9DFD-318F94506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1862" y="1719618"/>
            <a:ext cx="5948831" cy="4334629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rgbClr val="FEFFFF"/>
                </a:solidFill>
              </a:rPr>
              <a:t>Introduction</a:t>
            </a:r>
          </a:p>
          <a:p>
            <a:r>
              <a:rPr lang="en-US" sz="2400" dirty="0">
                <a:solidFill>
                  <a:srgbClr val="FEFFFF"/>
                </a:solidFill>
              </a:rPr>
              <a:t>What is Natural Language Processing</a:t>
            </a:r>
          </a:p>
          <a:p>
            <a:r>
              <a:rPr lang="en-US" sz="2400" dirty="0">
                <a:solidFill>
                  <a:srgbClr val="FEFFFF"/>
                </a:solidFill>
              </a:rPr>
              <a:t>A Brief History of NLP</a:t>
            </a:r>
          </a:p>
          <a:p>
            <a:r>
              <a:rPr lang="en-US" sz="2400" dirty="0">
                <a:solidFill>
                  <a:srgbClr val="FEFFFF"/>
                </a:solidFill>
              </a:rPr>
              <a:t>My Project: Reverse Mad Libs Game</a:t>
            </a:r>
          </a:p>
          <a:p>
            <a:r>
              <a:rPr lang="en-US" sz="2400" dirty="0">
                <a:solidFill>
                  <a:srgbClr val="FEFFFF"/>
                </a:solidFill>
              </a:rPr>
              <a:t>Resources used</a:t>
            </a:r>
          </a:p>
          <a:p>
            <a:r>
              <a:rPr lang="en-US" sz="2400" dirty="0">
                <a:solidFill>
                  <a:srgbClr val="FEFFFF"/>
                </a:solidFill>
              </a:rPr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1243007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E8B044-5C59-4C08-A0A2-9318E9D7C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What is Reverse Mad Libs?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BA02D-096C-43AD-BD3C-DB87077A7F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r>
              <a:rPr lang="en-US" sz="2400" dirty="0"/>
              <a:t>A twist on the popular game</a:t>
            </a:r>
          </a:p>
          <a:p>
            <a:r>
              <a:rPr lang="en-US" sz="2400" dirty="0"/>
              <a:t>Player one is asked for a list of arbitrary words</a:t>
            </a:r>
          </a:p>
          <a:p>
            <a:r>
              <a:rPr lang="en-US" sz="2400" dirty="0"/>
              <a:t>Player two inserts the words into a story</a:t>
            </a:r>
          </a:p>
          <a:p>
            <a:r>
              <a:rPr lang="en-US" sz="2400" dirty="0"/>
              <a:t>Player one typically does not see the story until the words are filled in</a:t>
            </a:r>
          </a:p>
          <a:p>
            <a:r>
              <a:rPr lang="en-US" sz="2400" dirty="0"/>
              <a:t>Machine uses NLP Algorithms to predict the missing words</a:t>
            </a:r>
          </a:p>
        </p:txBody>
      </p:sp>
    </p:spTree>
    <p:extLst>
      <p:ext uri="{BB962C8B-B14F-4D97-AF65-F5344CB8AC3E}">
        <p14:creationId xmlns:p14="http://schemas.microsoft.com/office/powerpoint/2010/main" val="1691009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B0C7658-63E9-444B-B8FD-E673B3FD3D6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25000"/>
          </a:blip>
          <a:srcRect t="3433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9F44B97-4E1A-4B8B-BAA1-18995152F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Project Resources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A53EBB4-2AED-4EA2-B2B2-BB59BB72E5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804339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612420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EB210-B469-4993-96CF-3AE6BE6AA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Natural Language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02A56-0A30-4AFA-ACED-E42D24C31C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attempt to meld human language with computer language.</a:t>
            </a:r>
          </a:p>
          <a:p>
            <a:r>
              <a:rPr lang="en-US" dirty="0"/>
              <a:t>Teach a computer how to converse with a human</a:t>
            </a:r>
          </a:p>
          <a:p>
            <a:r>
              <a:rPr lang="en-US" dirty="0"/>
              <a:t>Recognize human language</a:t>
            </a:r>
          </a:p>
          <a:p>
            <a:r>
              <a:rPr lang="en-US" dirty="0"/>
              <a:t>Computer converse with human</a:t>
            </a:r>
          </a:p>
        </p:txBody>
      </p:sp>
    </p:spTree>
    <p:extLst>
      <p:ext uri="{BB962C8B-B14F-4D97-AF65-F5344CB8AC3E}">
        <p14:creationId xmlns:p14="http://schemas.microsoft.com/office/powerpoint/2010/main" val="219133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67345-8522-4B25-A377-B22001F16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3111" y="640081"/>
            <a:ext cx="5138808" cy="3592768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/>
              <a:t>Not this Bert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AD13924-DC7C-4339-B194-8A4EFFBF2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0"/>
            <a:ext cx="6107584" cy="6858000"/>
          </a:xfrm>
          <a:prstGeom prst="rect">
            <a:avLst/>
          </a:prstGeom>
          <a:solidFill>
            <a:srgbClr val="55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26">
            <a:extLst>
              <a:ext uri="{FF2B5EF4-FFF2-40B4-BE49-F238E27FC236}">
                <a16:creationId xmlns:a16="http://schemas.microsoft.com/office/drawing/2014/main" id="{72458505-C9BA-445F-AE75-CFC7FF04F4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745" y="640080"/>
            <a:ext cx="4809175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lose up of a toy doll&#10;&#10;Description automatically generated">
            <a:extLst>
              <a:ext uri="{FF2B5EF4-FFF2-40B4-BE49-F238E27FC236}">
                <a16:creationId xmlns:a16="http://schemas.microsoft.com/office/drawing/2014/main" id="{F5BDB91D-B9DA-4066-938C-35249DDCE78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93" r="1" b="1"/>
          <a:stretch/>
        </p:blipFill>
        <p:spPr>
          <a:xfrm>
            <a:off x="1120701" y="1112060"/>
            <a:ext cx="3861262" cy="4633859"/>
          </a:xfrm>
          <a:prstGeom prst="rect">
            <a:avLst/>
          </a:prstGeom>
          <a:effectLst/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857CDE8-7674-48AE-85B0-27CB93D281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1766" y="847703"/>
            <a:ext cx="2915727" cy="494507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18B2391-98D9-46B1-83F9-552211D7A827}"/>
              </a:ext>
            </a:extLst>
          </p:cNvPr>
          <p:cNvSpPr txBox="1"/>
          <p:nvPr/>
        </p:nvSpPr>
        <p:spPr>
          <a:xfrm>
            <a:off x="1404011" y="5826301"/>
            <a:ext cx="42046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https://medium.com/@noa.kel/using-bert-with-pytorch-b9624edcda4e</a:t>
            </a:r>
          </a:p>
        </p:txBody>
      </p:sp>
    </p:spTree>
    <p:extLst>
      <p:ext uri="{BB962C8B-B14F-4D97-AF65-F5344CB8AC3E}">
        <p14:creationId xmlns:p14="http://schemas.microsoft.com/office/powerpoint/2010/main" val="652788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FF51387-CCEC-474E-8DFC-D2108AD23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Bert </a:t>
            </a:r>
            <a:r>
              <a:rPr lang="en-US" sz="2800" dirty="0"/>
              <a:t>(Bidirectional Encoder Representations from Transformers) 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D6E913-9E58-4055-940A-52A8B555D8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Bi-directional processing</a:t>
            </a:r>
          </a:p>
          <a:p>
            <a:r>
              <a:rPr lang="en-US" dirty="0"/>
              <a:t>Transformer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0304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C6315-CC7B-4F86-BF8E-D9D6A50E6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is BERT?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FFDD2E-7BD3-493D-8F7D-32EA7F13B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4717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208</Words>
  <Application>Microsoft Office PowerPoint</Application>
  <PresentationFormat>Widescreen</PresentationFormat>
  <Paragraphs>41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Reverse Mad Libs</vt:lpstr>
      <vt:lpstr>Reverse Mad Libs</vt:lpstr>
      <vt:lpstr>Agenda</vt:lpstr>
      <vt:lpstr>What is Reverse Mad Libs?</vt:lpstr>
      <vt:lpstr>Project Resources</vt:lpstr>
      <vt:lpstr>Natural Language Processing</vt:lpstr>
      <vt:lpstr>Not this Bert</vt:lpstr>
      <vt:lpstr>Bert (Bidirectional Encoder Representations from Transformers) </vt:lpstr>
      <vt:lpstr>What is BERT?</vt:lpstr>
      <vt:lpstr>Other NLP Resources</vt:lpstr>
      <vt:lpstr>Why did I choose Bert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Reverse Mad Libs</dc:title>
  <dc:creator>Scott Bing</dc:creator>
  <cp:lastModifiedBy>Scott Bing</cp:lastModifiedBy>
  <cp:revision>3</cp:revision>
  <dcterms:created xsi:type="dcterms:W3CDTF">2020-09-02T19:29:58Z</dcterms:created>
  <dcterms:modified xsi:type="dcterms:W3CDTF">2020-09-02T21:36:10Z</dcterms:modified>
</cp:coreProperties>
</file>