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01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24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9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7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3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0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70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9/14/16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3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83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Voltage Divider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ECE 2630 Fun 1</a:t>
            </a:r>
          </a:p>
          <a:p>
            <a:r>
              <a:rPr lang="en-US" dirty="0" smtClean="0"/>
              <a:t>Eric Kleppinger (erk6bx)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1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Learn about voltage dividers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Gain knowledge about circuit design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Learn about electric loads</a:t>
            </a:r>
          </a:p>
        </p:txBody>
      </p:sp>
    </p:spTree>
    <p:extLst>
      <p:ext uri="{BB962C8B-B14F-4D97-AF65-F5344CB8AC3E}">
        <p14:creationId xmlns:p14="http://schemas.microsoft.com/office/powerpoint/2010/main" val="207975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Limit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67249"/>
            <a:ext cx="10058400" cy="4023360"/>
          </a:xfrm>
        </p:spPr>
        <p:txBody>
          <a:bodyPr/>
          <a:lstStyle/>
          <a:p>
            <a:pPr>
              <a:buFont typeface="Courier New" charset="0"/>
              <a:buChar char="o"/>
            </a:pPr>
            <a:r>
              <a:rPr lang="en-US" dirty="0" smtClean="0"/>
              <a:t> Given limitation of 0.125 W</a:t>
            </a:r>
          </a:p>
          <a:p>
            <a:pPr>
              <a:buFont typeface="Courier New" charset="0"/>
              <a:buChar char="o"/>
            </a:pPr>
            <a:r>
              <a:rPr lang="en-US" dirty="0"/>
              <a:t> </a:t>
            </a:r>
            <a:r>
              <a:rPr lang="en-US" dirty="0" smtClean="0"/>
              <a:t>Starting voltage of 5V</a:t>
            </a:r>
          </a:p>
          <a:p>
            <a:pPr>
              <a:buFont typeface="Courier New" charset="0"/>
              <a:buChar char="o"/>
            </a:pPr>
            <a:r>
              <a:rPr lang="en-US" dirty="0" smtClean="0"/>
              <a:t> Using P = IV; 0.125 = 5 * I</a:t>
            </a:r>
          </a:p>
          <a:p>
            <a:pPr>
              <a:buFont typeface="Courier New" charset="0"/>
              <a:buChar char="o"/>
            </a:pPr>
            <a:r>
              <a:rPr lang="en-US" dirty="0"/>
              <a:t> </a:t>
            </a:r>
            <a:r>
              <a:rPr lang="en-US" dirty="0" smtClean="0"/>
              <a:t>Maximum Current Drawn:  I = 0.025 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4" t="72563" r="71937" b="9742"/>
          <a:stretch/>
        </p:blipFill>
        <p:spPr>
          <a:xfrm>
            <a:off x="3560781" y="4110333"/>
            <a:ext cx="2259107" cy="11725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4234960"/>
            <a:ext cx="1952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drew 0.017 A, less </a:t>
            </a:r>
            <a:r>
              <a:rPr lang="en-US" smtClean="0"/>
              <a:t>than the maximum 0.025 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1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7665"/>
            <a:ext cx="10058400" cy="1450757"/>
          </a:xfrm>
        </p:spPr>
        <p:txBody>
          <a:bodyPr/>
          <a:lstStyle/>
          <a:p>
            <a:r>
              <a:rPr lang="en-US" dirty="0" smtClean="0"/>
              <a:t>Output Voltage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53497"/>
            <a:ext cx="10058400" cy="3341046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 The minimums for R2 and R1 were determined by assuming an open circuit (RL = ∞)</a:t>
            </a:r>
          </a:p>
          <a:p>
            <a:pPr lvl="1">
              <a:buFont typeface="Wingdings" charset="2"/>
              <a:buChar char="q"/>
            </a:pPr>
            <a:r>
              <a:rPr lang="en-US" dirty="0" smtClean="0"/>
              <a:t> -5V + (0.025 A) * (R1 + R2) = 0</a:t>
            </a:r>
          </a:p>
          <a:p>
            <a:pPr lvl="1">
              <a:buFont typeface="Wingdings" charset="2"/>
              <a:buChar char="q"/>
            </a:pPr>
            <a:r>
              <a:rPr lang="en-US" dirty="0" smtClean="0"/>
              <a:t>0.025 = 5 / (R1 + R2)</a:t>
            </a:r>
          </a:p>
          <a:p>
            <a:pPr lvl="1">
              <a:buFont typeface="Wingdings" charset="2"/>
              <a:buChar char="q"/>
            </a:pPr>
            <a:r>
              <a:rPr lang="en-US" dirty="0" smtClean="0"/>
              <a:t>R1 + R2 = 200 Ω</a:t>
            </a:r>
            <a:endParaRPr lang="en-US" dirty="0"/>
          </a:p>
          <a:p>
            <a:pPr>
              <a:buFont typeface="Wingdings" charset="2"/>
              <a:buChar char="q"/>
            </a:pPr>
            <a:r>
              <a:rPr lang="en-US" dirty="0" smtClean="0"/>
              <a:t> Solving for each: R1 = 2/3R2</a:t>
            </a:r>
          </a:p>
          <a:p>
            <a:pPr lvl="1">
              <a:buFont typeface="Wingdings" charset="2"/>
              <a:buChar char="q"/>
            </a:pPr>
            <a:r>
              <a:rPr lang="en-US" dirty="0" smtClean="0"/>
              <a:t> Minimum R1 = 80Ω and R2 = 120Ω drew too much current</a:t>
            </a:r>
          </a:p>
          <a:p>
            <a:pPr lvl="1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Used values:	R1 = 120Ω and R2 = 180Ω drew 0.017A</a:t>
            </a:r>
          </a:p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R1 = 120Ω and R2 = 180Ω allowed for a less than 5% change from 3V with RL between 10kΩ and </a:t>
            </a:r>
            <a:r>
              <a:rPr lang="en-US" dirty="0"/>
              <a:t>∞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7" t="71843" r="8412" b="10275"/>
          <a:stretch/>
        </p:blipFill>
        <p:spPr>
          <a:xfrm>
            <a:off x="1108037" y="5013064"/>
            <a:ext cx="10047643" cy="12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1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</a:t>
            </a:r>
            <a:r>
              <a:rPr lang="en-US" dirty="0" smtClean="0"/>
              <a:t>Load and Power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2.85V = 5*(R2/(RL+R2)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2.85/5 = (R2/(10kΩ+R2)</a:t>
            </a:r>
          </a:p>
          <a:p>
            <a:pPr>
              <a:buFont typeface="Wingdings" charset="2"/>
              <a:buChar char="§"/>
            </a:pPr>
            <a:r>
              <a:rPr lang="en-US" dirty="0"/>
              <a:t> </a:t>
            </a:r>
            <a:r>
              <a:rPr lang="en-US" dirty="0" smtClean="0"/>
              <a:t>R2 max = 13kΩ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 R1 max = 2/3*R2</a:t>
            </a:r>
          </a:p>
          <a:p>
            <a:pPr>
              <a:buFont typeface="Wingdings" charset="2"/>
              <a:buChar char="§"/>
            </a:pPr>
            <a:r>
              <a:rPr lang="en-US" dirty="0"/>
              <a:t> </a:t>
            </a:r>
            <a:r>
              <a:rPr lang="en-US" dirty="0" smtClean="0"/>
              <a:t>R1 max = 8.8kΩ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 Ratio is R1 = 2/3 R2</a:t>
            </a:r>
          </a:p>
          <a:p>
            <a:pPr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276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170</TotalTime>
  <Words>193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Courier New</vt:lpstr>
      <vt:lpstr>Wingdings</vt:lpstr>
      <vt:lpstr>Arial</vt:lpstr>
      <vt:lpstr>Retrospect</vt:lpstr>
      <vt:lpstr>Voltage Divider Lab</vt:lpstr>
      <vt:lpstr>Objectives</vt:lpstr>
      <vt:lpstr>Power Limit</vt:lpstr>
      <vt:lpstr>Output Voltage</vt:lpstr>
      <vt:lpstr>Varying Load and Power Optimization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Voltage Divider Lab</dc:title>
  <dc:creator>Eric Kleppinger</dc:creator>
  <cp:lastModifiedBy>Eric Kleppinger</cp:lastModifiedBy>
  <cp:revision>13</cp:revision>
  <dcterms:created xsi:type="dcterms:W3CDTF">2016-09-14T00:19:49Z</dcterms:created>
  <dcterms:modified xsi:type="dcterms:W3CDTF">2016-09-15T01:39:42Z</dcterms:modified>
</cp:coreProperties>
</file>