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318" r:id="rId3"/>
    <p:sldId id="291" r:id="rId4"/>
    <p:sldId id="292" r:id="rId5"/>
    <p:sldId id="259" r:id="rId6"/>
    <p:sldId id="258" r:id="rId7"/>
    <p:sldId id="260" r:id="rId8"/>
    <p:sldId id="269" r:id="rId9"/>
    <p:sldId id="284" r:id="rId10"/>
    <p:sldId id="295" r:id="rId11"/>
    <p:sldId id="321" r:id="rId12"/>
    <p:sldId id="282" r:id="rId13"/>
    <p:sldId id="293" r:id="rId14"/>
    <p:sldId id="304" r:id="rId15"/>
    <p:sldId id="305" r:id="rId16"/>
    <p:sldId id="303" r:id="rId17"/>
    <p:sldId id="261" r:id="rId18"/>
    <p:sldId id="262" r:id="rId19"/>
    <p:sldId id="323" r:id="rId20"/>
    <p:sldId id="297" r:id="rId21"/>
    <p:sldId id="322" r:id="rId22"/>
    <p:sldId id="306" r:id="rId23"/>
    <p:sldId id="307" r:id="rId24"/>
    <p:sldId id="308" r:id="rId25"/>
    <p:sldId id="314" r:id="rId26"/>
    <p:sldId id="313" r:id="rId27"/>
    <p:sldId id="309" r:id="rId28"/>
    <p:sldId id="268" r:id="rId29"/>
    <p:sldId id="296" r:id="rId30"/>
    <p:sldId id="315" r:id="rId31"/>
    <p:sldId id="310" r:id="rId32"/>
    <p:sldId id="311" r:id="rId33"/>
    <p:sldId id="312" r:id="rId34"/>
    <p:sldId id="324" r:id="rId35"/>
    <p:sldId id="298" r:id="rId36"/>
    <p:sldId id="285" r:id="rId37"/>
    <p:sldId id="264" r:id="rId38"/>
    <p:sldId id="274" r:id="rId39"/>
    <p:sldId id="275" r:id="rId40"/>
    <p:sldId id="287" r:id="rId41"/>
    <p:sldId id="288" r:id="rId42"/>
    <p:sldId id="289" r:id="rId43"/>
    <p:sldId id="317" r:id="rId44"/>
    <p:sldId id="316" r:id="rId45"/>
    <p:sldId id="299" r:id="rId46"/>
    <p:sldId id="300" r:id="rId47"/>
    <p:sldId id="326" r:id="rId48"/>
    <p:sldId id="325" r:id="rId49"/>
    <p:sldId id="263" r:id="rId50"/>
    <p:sldId id="290" r:id="rId51"/>
    <p:sldId id="301" r:id="rId52"/>
    <p:sldId id="277" r:id="rId53"/>
    <p:sldId id="278" r:id="rId54"/>
    <p:sldId id="280" r:id="rId55"/>
    <p:sldId id="320" r:id="rId56"/>
    <p:sldId id="279" r:id="rId57"/>
    <p:sldId id="267" r:id="rId58"/>
    <p:sldId id="281" r:id="rId59"/>
    <p:sldId id="27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C25"/>
    <a:srgbClr val="59F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A2ABD-E3EF-D347-B61E-F98D7CD7C090}" type="doc">
      <dgm:prSet loTypeId="urn:microsoft.com/office/officeart/2005/8/layout/venn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1EF058-2501-1F48-9015-097BF97697BC}">
      <dgm:prSet phldrT="[Text]" custT="1"/>
      <dgm:spPr/>
      <dgm:t>
        <a:bodyPr/>
        <a:lstStyle/>
        <a:p>
          <a:r>
            <a:rPr lang="en-US" sz="2400" dirty="0" smtClean="0"/>
            <a:t>Module</a:t>
          </a:r>
          <a:endParaRPr lang="en-US" sz="2400" dirty="0"/>
        </a:p>
      </dgm:t>
    </dgm:pt>
    <dgm:pt modelId="{26F81E7D-868A-4B47-A156-2340E0DCA24F}" type="parTrans" cxnId="{368285B6-C3BE-924E-80C0-AC7D01C5540A}">
      <dgm:prSet/>
      <dgm:spPr/>
      <dgm:t>
        <a:bodyPr/>
        <a:lstStyle/>
        <a:p>
          <a:endParaRPr lang="en-US"/>
        </a:p>
      </dgm:t>
    </dgm:pt>
    <dgm:pt modelId="{D43E4E6C-17CA-AA4B-9EC5-E4C555C1F774}" type="sibTrans" cxnId="{368285B6-C3BE-924E-80C0-AC7D01C5540A}">
      <dgm:prSet/>
      <dgm:spPr/>
      <dgm:t>
        <a:bodyPr/>
        <a:lstStyle/>
        <a:p>
          <a:endParaRPr lang="en-US"/>
        </a:p>
      </dgm:t>
    </dgm:pt>
    <dgm:pt modelId="{915BBD41-50B5-4D4C-AD4D-123AF34CE525}">
      <dgm:prSet phldrT="[Text]" custT="1"/>
      <dgm:spPr/>
      <dgm:t>
        <a:bodyPr/>
        <a:lstStyle/>
        <a:p>
          <a:r>
            <a:rPr lang="en-US" sz="2400" dirty="0" smtClean="0"/>
            <a:t>Function</a:t>
          </a:r>
          <a:endParaRPr lang="en-US" sz="2400" dirty="0"/>
        </a:p>
      </dgm:t>
    </dgm:pt>
    <dgm:pt modelId="{082CDD3D-6980-AC46-8491-383AE3EA6810}" type="parTrans" cxnId="{A21A7187-6680-B445-B6BD-22E498B5A18E}">
      <dgm:prSet/>
      <dgm:spPr/>
      <dgm:t>
        <a:bodyPr/>
        <a:lstStyle/>
        <a:p>
          <a:endParaRPr lang="en-US"/>
        </a:p>
      </dgm:t>
    </dgm:pt>
    <dgm:pt modelId="{2A058A39-59B0-3942-85B9-256FAE8C1B7C}" type="sibTrans" cxnId="{A21A7187-6680-B445-B6BD-22E498B5A18E}">
      <dgm:prSet/>
      <dgm:spPr/>
      <dgm:t>
        <a:bodyPr/>
        <a:lstStyle/>
        <a:p>
          <a:endParaRPr lang="en-US"/>
        </a:p>
      </dgm:t>
    </dgm:pt>
    <dgm:pt modelId="{EF4EE8A8-012C-A544-9029-4CD367EB9F14}">
      <dgm:prSet phldrT="[Text]" custT="1"/>
      <dgm:spPr/>
      <dgm:t>
        <a:bodyPr/>
        <a:lstStyle/>
        <a:p>
          <a:r>
            <a:rPr lang="en-US" sz="2400" dirty="0" smtClean="0"/>
            <a:t>Instruction</a:t>
          </a:r>
          <a:endParaRPr lang="en-US" sz="2400" dirty="0"/>
        </a:p>
      </dgm:t>
    </dgm:pt>
    <dgm:pt modelId="{2EA35EAE-B9B0-124B-98C5-4CBB5F040B6F}" type="parTrans" cxnId="{866D0E12-EC5E-204C-8FF5-30C5253BE204}">
      <dgm:prSet/>
      <dgm:spPr/>
      <dgm:t>
        <a:bodyPr/>
        <a:lstStyle/>
        <a:p>
          <a:endParaRPr lang="en-US"/>
        </a:p>
      </dgm:t>
    </dgm:pt>
    <dgm:pt modelId="{27EB495D-863C-744A-83AF-D6B6635F8FC3}" type="sibTrans" cxnId="{866D0E12-EC5E-204C-8FF5-30C5253BE204}">
      <dgm:prSet/>
      <dgm:spPr/>
      <dgm:t>
        <a:bodyPr/>
        <a:lstStyle/>
        <a:p>
          <a:endParaRPr lang="en-US"/>
        </a:p>
      </dgm:t>
    </dgm:pt>
    <dgm:pt modelId="{C80518EB-B253-F44B-9156-1EA53B35FBDE}">
      <dgm:prSet phldrT="[Text]" custT="1"/>
      <dgm:spPr/>
      <dgm:t>
        <a:bodyPr/>
        <a:lstStyle/>
        <a:p>
          <a:r>
            <a:rPr lang="en-US" sz="2400" dirty="0" err="1" smtClean="0"/>
            <a:t>BasicBlock</a:t>
          </a:r>
          <a:endParaRPr lang="en-US" sz="2400" dirty="0"/>
        </a:p>
      </dgm:t>
    </dgm:pt>
    <dgm:pt modelId="{050F03B7-FB9E-8443-9DBC-12B867C7218C}" type="parTrans" cxnId="{4748104F-3108-8E42-B791-B22FAF0D2883}">
      <dgm:prSet/>
      <dgm:spPr/>
      <dgm:t>
        <a:bodyPr/>
        <a:lstStyle/>
        <a:p>
          <a:endParaRPr lang="en-US"/>
        </a:p>
      </dgm:t>
    </dgm:pt>
    <dgm:pt modelId="{07802931-7664-FC4C-A982-B0BF7D044888}" type="sibTrans" cxnId="{4748104F-3108-8E42-B791-B22FAF0D2883}">
      <dgm:prSet/>
      <dgm:spPr/>
      <dgm:t>
        <a:bodyPr/>
        <a:lstStyle/>
        <a:p>
          <a:endParaRPr lang="en-US"/>
        </a:p>
      </dgm:t>
    </dgm:pt>
    <dgm:pt modelId="{1443911C-185B-0C4B-AA30-9EFB563EE4C1}" type="pres">
      <dgm:prSet presAssocID="{789A2ABD-E3EF-D347-B61E-F98D7CD7C0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1412E2-C0BB-6647-AF59-B22E2C1FD587}" type="pres">
      <dgm:prSet presAssocID="{789A2ABD-E3EF-D347-B61E-F98D7CD7C090}" presName="comp1" presStyleCnt="0"/>
      <dgm:spPr/>
      <dgm:t>
        <a:bodyPr/>
        <a:lstStyle/>
        <a:p>
          <a:endParaRPr lang="en-US"/>
        </a:p>
      </dgm:t>
    </dgm:pt>
    <dgm:pt modelId="{E4DB76E3-032F-4E40-81BC-7E41939FABB3}" type="pres">
      <dgm:prSet presAssocID="{789A2ABD-E3EF-D347-B61E-F98D7CD7C090}" presName="circle1" presStyleLbl="node1" presStyleIdx="0" presStyleCnt="4" custScaleX="131643"/>
      <dgm:spPr/>
      <dgm:t>
        <a:bodyPr/>
        <a:lstStyle/>
        <a:p>
          <a:endParaRPr lang="en-US"/>
        </a:p>
      </dgm:t>
    </dgm:pt>
    <dgm:pt modelId="{428277A8-A18F-1F44-B126-CFDFE72930CA}" type="pres">
      <dgm:prSet presAssocID="{789A2ABD-E3EF-D347-B61E-F98D7CD7C0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31904-880B-9E4C-80BF-DC7BA38C7657}" type="pres">
      <dgm:prSet presAssocID="{789A2ABD-E3EF-D347-B61E-F98D7CD7C090}" presName="comp2" presStyleCnt="0"/>
      <dgm:spPr/>
      <dgm:t>
        <a:bodyPr/>
        <a:lstStyle/>
        <a:p>
          <a:endParaRPr lang="en-US"/>
        </a:p>
      </dgm:t>
    </dgm:pt>
    <dgm:pt modelId="{26FAB2D4-B0FD-B947-B458-775A5F93BAFB}" type="pres">
      <dgm:prSet presAssocID="{789A2ABD-E3EF-D347-B61E-F98D7CD7C090}" presName="circle2" presStyleLbl="node1" presStyleIdx="1" presStyleCnt="4" custScaleX="131643"/>
      <dgm:spPr/>
      <dgm:t>
        <a:bodyPr/>
        <a:lstStyle/>
        <a:p>
          <a:endParaRPr lang="en-US"/>
        </a:p>
      </dgm:t>
    </dgm:pt>
    <dgm:pt modelId="{79542E0E-4EE0-7942-9821-2A4F52292598}" type="pres">
      <dgm:prSet presAssocID="{789A2ABD-E3EF-D347-B61E-F98D7CD7C0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2E38C-DC5D-144B-AFF5-2F3558EE4B75}" type="pres">
      <dgm:prSet presAssocID="{789A2ABD-E3EF-D347-B61E-F98D7CD7C090}" presName="comp3" presStyleCnt="0"/>
      <dgm:spPr/>
      <dgm:t>
        <a:bodyPr/>
        <a:lstStyle/>
        <a:p>
          <a:endParaRPr lang="en-US"/>
        </a:p>
      </dgm:t>
    </dgm:pt>
    <dgm:pt modelId="{B7C8474A-F0B8-9B4D-A90B-459472893501}" type="pres">
      <dgm:prSet presAssocID="{789A2ABD-E3EF-D347-B61E-F98D7CD7C090}" presName="circle3" presStyleLbl="node1" presStyleIdx="2" presStyleCnt="4" custScaleX="131643"/>
      <dgm:spPr/>
      <dgm:t>
        <a:bodyPr/>
        <a:lstStyle/>
        <a:p>
          <a:endParaRPr lang="en-US"/>
        </a:p>
      </dgm:t>
    </dgm:pt>
    <dgm:pt modelId="{AD55DC64-B9D1-F74F-AAD3-5D59843465ED}" type="pres">
      <dgm:prSet presAssocID="{789A2ABD-E3EF-D347-B61E-F98D7CD7C0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7548D-EDE6-AB4C-8D59-97294888E9C2}" type="pres">
      <dgm:prSet presAssocID="{789A2ABD-E3EF-D347-B61E-F98D7CD7C090}" presName="comp4" presStyleCnt="0"/>
      <dgm:spPr/>
      <dgm:t>
        <a:bodyPr/>
        <a:lstStyle/>
        <a:p>
          <a:endParaRPr lang="en-US"/>
        </a:p>
      </dgm:t>
    </dgm:pt>
    <dgm:pt modelId="{EC4247AA-02BF-7841-B0DC-F008AA8BB12F}" type="pres">
      <dgm:prSet presAssocID="{789A2ABD-E3EF-D347-B61E-F98D7CD7C090}" presName="circle4" presStyleLbl="node1" presStyleIdx="3" presStyleCnt="4" custScaleX="131643"/>
      <dgm:spPr/>
      <dgm:t>
        <a:bodyPr/>
        <a:lstStyle/>
        <a:p>
          <a:endParaRPr lang="en-US"/>
        </a:p>
      </dgm:t>
    </dgm:pt>
    <dgm:pt modelId="{422C88B1-119D-B84A-9599-A472CC565B38}" type="pres">
      <dgm:prSet presAssocID="{789A2ABD-E3EF-D347-B61E-F98D7CD7C0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BA2BD6-B401-134C-8A5A-78D71CE71198}" type="presOf" srcId="{C80518EB-B253-F44B-9156-1EA53B35FBDE}" destId="{AD55DC64-B9D1-F74F-AAD3-5D59843465ED}" srcOrd="1" destOrd="0" presId="urn:microsoft.com/office/officeart/2005/8/layout/venn2"/>
    <dgm:cxn modelId="{4A646CB7-1FDB-7349-8D00-F5019BAA8A18}" type="presOf" srcId="{C80518EB-B253-F44B-9156-1EA53B35FBDE}" destId="{B7C8474A-F0B8-9B4D-A90B-459472893501}" srcOrd="0" destOrd="0" presId="urn:microsoft.com/office/officeart/2005/8/layout/venn2"/>
    <dgm:cxn modelId="{4748104F-3108-8E42-B791-B22FAF0D2883}" srcId="{789A2ABD-E3EF-D347-B61E-F98D7CD7C090}" destId="{C80518EB-B253-F44B-9156-1EA53B35FBDE}" srcOrd="2" destOrd="0" parTransId="{050F03B7-FB9E-8443-9DBC-12B867C7218C}" sibTransId="{07802931-7664-FC4C-A982-B0BF7D044888}"/>
    <dgm:cxn modelId="{9D2FE94D-9B1B-C04A-B876-31D428655BEB}" type="presOf" srcId="{EF4EE8A8-012C-A544-9029-4CD367EB9F14}" destId="{EC4247AA-02BF-7841-B0DC-F008AA8BB12F}" srcOrd="0" destOrd="0" presId="urn:microsoft.com/office/officeart/2005/8/layout/venn2"/>
    <dgm:cxn modelId="{20F1D7BF-70BA-1247-943E-8BBB9D58D9FB}" type="presOf" srcId="{8D1EF058-2501-1F48-9015-097BF97697BC}" destId="{E4DB76E3-032F-4E40-81BC-7E41939FABB3}" srcOrd="0" destOrd="0" presId="urn:microsoft.com/office/officeart/2005/8/layout/venn2"/>
    <dgm:cxn modelId="{6D0FFC83-95BE-A14D-9AAA-B1DF03581761}" type="presOf" srcId="{915BBD41-50B5-4D4C-AD4D-123AF34CE525}" destId="{79542E0E-4EE0-7942-9821-2A4F52292598}" srcOrd="1" destOrd="0" presId="urn:microsoft.com/office/officeart/2005/8/layout/venn2"/>
    <dgm:cxn modelId="{866D0E12-EC5E-204C-8FF5-30C5253BE204}" srcId="{789A2ABD-E3EF-D347-B61E-F98D7CD7C090}" destId="{EF4EE8A8-012C-A544-9029-4CD367EB9F14}" srcOrd="3" destOrd="0" parTransId="{2EA35EAE-B9B0-124B-98C5-4CBB5F040B6F}" sibTransId="{27EB495D-863C-744A-83AF-D6B6635F8FC3}"/>
    <dgm:cxn modelId="{F0B85A28-C6C7-BB41-A5D6-10BDC2308AE8}" type="presOf" srcId="{EF4EE8A8-012C-A544-9029-4CD367EB9F14}" destId="{422C88B1-119D-B84A-9599-A472CC565B38}" srcOrd="1" destOrd="0" presId="urn:microsoft.com/office/officeart/2005/8/layout/venn2"/>
    <dgm:cxn modelId="{1D804275-D202-9D41-99FA-272CCF9D9B15}" type="presOf" srcId="{789A2ABD-E3EF-D347-B61E-F98D7CD7C090}" destId="{1443911C-185B-0C4B-AA30-9EFB563EE4C1}" srcOrd="0" destOrd="0" presId="urn:microsoft.com/office/officeart/2005/8/layout/venn2"/>
    <dgm:cxn modelId="{AEE2CE24-9CC5-CD49-9A86-D2E15F8B5FAA}" type="presOf" srcId="{8D1EF058-2501-1F48-9015-097BF97697BC}" destId="{428277A8-A18F-1F44-B126-CFDFE72930CA}" srcOrd="1" destOrd="0" presId="urn:microsoft.com/office/officeart/2005/8/layout/venn2"/>
    <dgm:cxn modelId="{14AB3551-5568-C14E-9B5B-1928E970AD36}" type="presOf" srcId="{915BBD41-50B5-4D4C-AD4D-123AF34CE525}" destId="{26FAB2D4-B0FD-B947-B458-775A5F93BAFB}" srcOrd="0" destOrd="0" presId="urn:microsoft.com/office/officeart/2005/8/layout/venn2"/>
    <dgm:cxn modelId="{368285B6-C3BE-924E-80C0-AC7D01C5540A}" srcId="{789A2ABD-E3EF-D347-B61E-F98D7CD7C090}" destId="{8D1EF058-2501-1F48-9015-097BF97697BC}" srcOrd="0" destOrd="0" parTransId="{26F81E7D-868A-4B47-A156-2340E0DCA24F}" sibTransId="{D43E4E6C-17CA-AA4B-9EC5-E4C555C1F774}"/>
    <dgm:cxn modelId="{A21A7187-6680-B445-B6BD-22E498B5A18E}" srcId="{789A2ABD-E3EF-D347-B61E-F98D7CD7C090}" destId="{915BBD41-50B5-4D4C-AD4D-123AF34CE525}" srcOrd="1" destOrd="0" parTransId="{082CDD3D-6980-AC46-8491-383AE3EA6810}" sibTransId="{2A058A39-59B0-3942-85B9-256FAE8C1B7C}"/>
    <dgm:cxn modelId="{321F2391-D9B4-D34E-BCCD-32C31209CEC5}" type="presParOf" srcId="{1443911C-185B-0C4B-AA30-9EFB563EE4C1}" destId="{C81412E2-C0BB-6647-AF59-B22E2C1FD587}" srcOrd="0" destOrd="0" presId="urn:microsoft.com/office/officeart/2005/8/layout/venn2"/>
    <dgm:cxn modelId="{DE0FB2B4-5115-DA48-97F7-E2A59C642BB8}" type="presParOf" srcId="{C81412E2-C0BB-6647-AF59-B22E2C1FD587}" destId="{E4DB76E3-032F-4E40-81BC-7E41939FABB3}" srcOrd="0" destOrd="0" presId="urn:microsoft.com/office/officeart/2005/8/layout/venn2"/>
    <dgm:cxn modelId="{63C11681-101F-FE49-B19C-4F13F4E2FAA8}" type="presParOf" srcId="{C81412E2-C0BB-6647-AF59-B22E2C1FD587}" destId="{428277A8-A18F-1F44-B126-CFDFE72930CA}" srcOrd="1" destOrd="0" presId="urn:microsoft.com/office/officeart/2005/8/layout/venn2"/>
    <dgm:cxn modelId="{E6D99F3B-4524-0442-B9CF-7EC6E170CAF4}" type="presParOf" srcId="{1443911C-185B-0C4B-AA30-9EFB563EE4C1}" destId="{4D731904-880B-9E4C-80BF-DC7BA38C7657}" srcOrd="1" destOrd="0" presId="urn:microsoft.com/office/officeart/2005/8/layout/venn2"/>
    <dgm:cxn modelId="{2CEC720A-1FE7-4745-A5A6-6E12ED96D714}" type="presParOf" srcId="{4D731904-880B-9E4C-80BF-DC7BA38C7657}" destId="{26FAB2D4-B0FD-B947-B458-775A5F93BAFB}" srcOrd="0" destOrd="0" presId="urn:microsoft.com/office/officeart/2005/8/layout/venn2"/>
    <dgm:cxn modelId="{22ABCE1B-198D-4749-BB5E-D7E4E3AF377C}" type="presParOf" srcId="{4D731904-880B-9E4C-80BF-DC7BA38C7657}" destId="{79542E0E-4EE0-7942-9821-2A4F52292598}" srcOrd="1" destOrd="0" presId="urn:microsoft.com/office/officeart/2005/8/layout/venn2"/>
    <dgm:cxn modelId="{D2FA40CD-4591-D24B-904D-F734BC5C2E40}" type="presParOf" srcId="{1443911C-185B-0C4B-AA30-9EFB563EE4C1}" destId="{1BF2E38C-DC5D-144B-AFF5-2F3558EE4B75}" srcOrd="2" destOrd="0" presId="urn:microsoft.com/office/officeart/2005/8/layout/venn2"/>
    <dgm:cxn modelId="{6F01176B-29F0-E645-B572-3AA6D715A081}" type="presParOf" srcId="{1BF2E38C-DC5D-144B-AFF5-2F3558EE4B75}" destId="{B7C8474A-F0B8-9B4D-A90B-459472893501}" srcOrd="0" destOrd="0" presId="urn:microsoft.com/office/officeart/2005/8/layout/venn2"/>
    <dgm:cxn modelId="{F4C613B6-0B39-D846-BB17-0D38AF4404C7}" type="presParOf" srcId="{1BF2E38C-DC5D-144B-AFF5-2F3558EE4B75}" destId="{AD55DC64-B9D1-F74F-AAD3-5D59843465ED}" srcOrd="1" destOrd="0" presId="urn:microsoft.com/office/officeart/2005/8/layout/venn2"/>
    <dgm:cxn modelId="{172552FF-9878-B442-887F-295D1620AEF7}" type="presParOf" srcId="{1443911C-185B-0C4B-AA30-9EFB563EE4C1}" destId="{6777548D-EDE6-AB4C-8D59-97294888E9C2}" srcOrd="3" destOrd="0" presId="urn:microsoft.com/office/officeart/2005/8/layout/venn2"/>
    <dgm:cxn modelId="{88834460-459E-334C-9720-53D4462F7563}" type="presParOf" srcId="{6777548D-EDE6-AB4C-8D59-97294888E9C2}" destId="{EC4247AA-02BF-7841-B0DC-F008AA8BB12F}" srcOrd="0" destOrd="0" presId="urn:microsoft.com/office/officeart/2005/8/layout/venn2"/>
    <dgm:cxn modelId="{6E57F5A7-6B8C-3A41-8A67-317B4505A285}" type="presParOf" srcId="{6777548D-EDE6-AB4C-8D59-97294888E9C2}" destId="{422C88B1-119D-B84A-9599-A472CC565B3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D7CCA-17A6-7F4A-99DF-B14C4FB70C8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5C980-4555-5F4D-A726-79F25FE228F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llvm</a:t>
          </a:r>
          <a:endParaRPr lang="en-US" dirty="0"/>
        </a:p>
      </dgm:t>
    </dgm:pt>
    <dgm:pt modelId="{0C6D9271-58D7-8848-A456-6FEE66322FEE}" type="parTrans" cxnId="{FCC3EEAE-11C7-7C46-BBF0-BE4C729F4402}">
      <dgm:prSet/>
      <dgm:spPr/>
      <dgm:t>
        <a:bodyPr/>
        <a:lstStyle/>
        <a:p>
          <a:endParaRPr lang="en-US"/>
        </a:p>
      </dgm:t>
    </dgm:pt>
    <dgm:pt modelId="{4E15325C-76CF-274D-8B35-10DB545621E8}" type="sibTrans" cxnId="{FCC3EEAE-11C7-7C46-BBF0-BE4C729F4402}">
      <dgm:prSet/>
      <dgm:spPr/>
      <dgm:t>
        <a:bodyPr/>
        <a:lstStyle/>
        <a:p>
          <a:endParaRPr lang="en-US"/>
        </a:p>
      </dgm:t>
    </dgm:pt>
    <dgm:pt modelId="{C6F339CF-247D-9145-BE10-7B9FFB99084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lib</a:t>
          </a:r>
          <a:endParaRPr lang="en-US" dirty="0"/>
        </a:p>
      </dgm:t>
    </dgm:pt>
    <dgm:pt modelId="{04F03578-4D75-9641-BB3B-C55FE927651A}" type="parTrans" cxnId="{51FF2EBE-390B-4048-9AD3-74379DD7EAF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0ED9765-F3CE-7B45-B13E-9FF503EDD401}" type="sibTrans" cxnId="{51FF2EBE-390B-4048-9AD3-74379DD7EAF3}">
      <dgm:prSet/>
      <dgm:spPr/>
      <dgm:t>
        <a:bodyPr/>
        <a:lstStyle/>
        <a:p>
          <a:endParaRPr lang="en-US"/>
        </a:p>
      </dgm:t>
    </dgm:pt>
    <dgm:pt modelId="{7A4AE017-4ED9-CC43-AB67-55484E3B5EC1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dirty="0" err="1" smtClean="0"/>
            <a:t>CMakeLists.txt</a:t>
          </a:r>
          <a:endParaRPr lang="en-US" i="1" dirty="0"/>
        </a:p>
      </dgm:t>
    </dgm:pt>
    <dgm:pt modelId="{83447C98-A2C0-C34B-B6F5-2FA66D43D4B0}" type="parTrans" cxnId="{4FD00DA7-D5EB-E648-ADA9-93ABD88A02D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77E0BD9-7D1A-0740-BBAE-4ECC82063FD1}" type="sibTrans" cxnId="{4FD00DA7-D5EB-E648-ADA9-93ABD88A02DC}">
      <dgm:prSet/>
      <dgm:spPr/>
      <dgm:t>
        <a:bodyPr/>
        <a:lstStyle/>
        <a:p>
          <a:endParaRPr lang="en-US"/>
        </a:p>
      </dgm:t>
    </dgm:pt>
    <dgm:pt modelId="{8DCAFE86-8666-CD4B-8475-6B9A4629CBC6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dirty="0" err="1" smtClean="0"/>
            <a:t>YourCode.cpp</a:t>
          </a:r>
          <a:endParaRPr lang="en-US" i="1" dirty="0"/>
        </a:p>
      </dgm:t>
    </dgm:pt>
    <dgm:pt modelId="{B0D9D66C-87F3-5542-8550-DAB6EA8E54BA}" type="parTrans" cxnId="{B83CFCC0-007D-584D-AB8A-3B9AE087FA5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87C4DF4-1979-0448-802C-3E2FD0D447D6}" type="sibTrans" cxnId="{B83CFCC0-007D-584D-AB8A-3B9AE087FA59}">
      <dgm:prSet/>
      <dgm:spPr/>
      <dgm:t>
        <a:bodyPr/>
        <a:lstStyle/>
        <a:p>
          <a:endParaRPr lang="en-US"/>
        </a:p>
      </dgm:t>
    </dgm:pt>
    <dgm:pt modelId="{60B40BED-988F-A24B-BCAA-D66A2AD66B9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include</a:t>
          </a:r>
          <a:endParaRPr lang="en-US" dirty="0"/>
        </a:p>
      </dgm:t>
    </dgm:pt>
    <dgm:pt modelId="{5E66548F-871D-2B4C-8E38-BC2FD48149D2}" type="parTrans" cxnId="{815A7947-23ED-7843-B62A-995A4E47A8E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94AC3C2-9826-8D40-8D30-1FA11FFA88FE}" type="sibTrans" cxnId="{815A7947-23ED-7843-B62A-995A4E47A8ED}">
      <dgm:prSet/>
      <dgm:spPr/>
      <dgm:t>
        <a:bodyPr/>
        <a:lstStyle/>
        <a:p>
          <a:endParaRPr lang="en-US"/>
        </a:p>
      </dgm:t>
    </dgm:pt>
    <dgm:pt modelId="{CD2E53A9-3190-9E48-AD96-B7509F2F067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llvm</a:t>
          </a:r>
          <a:endParaRPr lang="en-US" dirty="0"/>
        </a:p>
      </dgm:t>
    </dgm:pt>
    <dgm:pt modelId="{BF81B54F-6E5E-1F4F-80E6-52210CBD7E61}" type="parTrans" cxnId="{B6DD0C5D-CFCC-9E42-8C19-149029C639A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F92EC95-BA58-184B-8116-9F075FA43077}" type="sibTrans" cxnId="{B6DD0C5D-CFCC-9E42-8C19-149029C639AF}">
      <dgm:prSet/>
      <dgm:spPr/>
      <dgm:t>
        <a:bodyPr/>
        <a:lstStyle/>
        <a:p>
          <a:endParaRPr lang="en-US"/>
        </a:p>
      </dgm:t>
    </dgm:pt>
    <dgm:pt modelId="{EF180822-B946-3D40-9C23-4F6F87481E9B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dirty="0" err="1" smtClean="0">
              <a:solidFill>
                <a:schemeClr val="bg1"/>
              </a:solidFill>
            </a:rPr>
            <a:t>YourHeader.h</a:t>
          </a:r>
          <a:endParaRPr lang="en-US" i="1" dirty="0">
            <a:solidFill>
              <a:schemeClr val="bg1"/>
            </a:solidFill>
          </a:endParaRPr>
        </a:p>
      </dgm:t>
    </dgm:pt>
    <dgm:pt modelId="{3DA36785-6B99-6746-8E9A-16EF95049133}" type="parTrans" cxnId="{004A362F-533B-494A-8BCA-3C91BBA10D1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8090BAF-8536-6C4C-BABD-97D9BC8B45F8}" type="sibTrans" cxnId="{004A362F-533B-494A-8BCA-3C91BBA10D1E}">
      <dgm:prSet/>
      <dgm:spPr/>
      <dgm:t>
        <a:bodyPr/>
        <a:lstStyle/>
        <a:p>
          <a:endParaRPr lang="en-US"/>
        </a:p>
      </dgm:t>
    </dgm:pt>
    <dgm:pt modelId="{D79DE74F-4B05-D041-B797-784C5B10918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 smtClean="0">
              <a:solidFill>
                <a:schemeClr val="tx1"/>
              </a:solidFill>
              <a:effectLst/>
            </a:rPr>
            <a:t>Transforms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4DAD5817-0956-CD45-A674-DFC0BA435E3F}" type="sibTrans" cxnId="{B59C37A9-2509-A64A-9C9F-8040CD876B6F}">
      <dgm:prSet/>
      <dgm:spPr/>
      <dgm:t>
        <a:bodyPr/>
        <a:lstStyle/>
        <a:p>
          <a:endParaRPr lang="en-US"/>
        </a:p>
      </dgm:t>
    </dgm:pt>
    <dgm:pt modelId="{7701FA30-BD93-E043-8A3E-B1555AB2F874}" type="parTrans" cxnId="{B59C37A9-2509-A64A-9C9F-8040CD876B6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673D58A-6589-4C4C-97B1-1501986A56C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tools</a:t>
          </a:r>
          <a:endParaRPr lang="en-US" dirty="0">
            <a:solidFill>
              <a:schemeClr val="tx1"/>
            </a:solidFill>
          </a:endParaRPr>
        </a:p>
      </dgm:t>
    </dgm:pt>
    <dgm:pt modelId="{CA330DE7-6776-5842-A0B9-2B81CA8E1307}" type="parTrans" cxnId="{F0E75659-8F7F-1E45-A7B1-F13EB833DA8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E118D26-6340-A84C-9E55-662809B75E33}" type="sibTrans" cxnId="{F0E75659-8F7F-1E45-A7B1-F13EB833DA87}">
      <dgm:prSet/>
      <dgm:spPr/>
      <dgm:t>
        <a:bodyPr/>
        <a:lstStyle/>
        <a:p>
          <a:endParaRPr lang="en-US"/>
        </a:p>
      </dgm:t>
    </dgm:pt>
    <dgm:pt modelId="{B935C969-2608-5D4A-837D-BE49C1F2085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clang</a:t>
          </a:r>
          <a:endParaRPr lang="en-US" dirty="0">
            <a:solidFill>
              <a:schemeClr val="tx1"/>
            </a:solidFill>
          </a:endParaRPr>
        </a:p>
      </dgm:t>
    </dgm:pt>
    <dgm:pt modelId="{AD46E4A6-6698-9C43-B92A-B927BCAFB0B2}" type="parTrans" cxnId="{BCDAEA29-CDB0-EC46-937E-6DAD1219D78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CF93A1E-8D3B-B847-8F11-7E9AD86061B3}" type="sibTrans" cxnId="{BCDAEA29-CDB0-EC46-937E-6DAD1219D786}">
      <dgm:prSet/>
      <dgm:spPr/>
      <dgm:t>
        <a:bodyPr/>
        <a:lstStyle/>
        <a:p>
          <a:endParaRPr lang="en-US"/>
        </a:p>
      </dgm:t>
    </dgm:pt>
    <dgm:pt modelId="{85474ECF-1F5C-B94B-9271-17542780246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projects</a:t>
          </a:r>
          <a:endParaRPr lang="en-US" dirty="0">
            <a:solidFill>
              <a:schemeClr val="tx1"/>
            </a:solidFill>
          </a:endParaRPr>
        </a:p>
      </dgm:t>
    </dgm:pt>
    <dgm:pt modelId="{291F40A0-1169-004D-8221-ED8DACF06BE6}" type="parTrans" cxnId="{BE30D0E8-5158-5C4D-8935-8B30DEE2247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FAD2408-8201-0A4E-B416-F2C261C757AE}" type="sibTrans" cxnId="{BE30D0E8-5158-5C4D-8935-8B30DEE2247A}">
      <dgm:prSet/>
      <dgm:spPr/>
      <dgm:t>
        <a:bodyPr/>
        <a:lstStyle/>
        <a:p>
          <a:endParaRPr lang="en-US"/>
        </a:p>
      </dgm:t>
    </dgm:pt>
    <dgm:pt modelId="{44DAA4A4-C307-9145-908B-7F940AED918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compiler-</a:t>
          </a:r>
          <a:r>
            <a:rPr lang="en-US" dirty="0" err="1" smtClean="0">
              <a:solidFill>
                <a:schemeClr val="tx1"/>
              </a:solidFill>
            </a:rPr>
            <a:t>rt</a:t>
          </a:r>
          <a:endParaRPr lang="en-US" dirty="0">
            <a:solidFill>
              <a:schemeClr val="tx1"/>
            </a:solidFill>
          </a:endParaRPr>
        </a:p>
      </dgm:t>
    </dgm:pt>
    <dgm:pt modelId="{B60EAB0A-4B4A-FD48-B839-44C198B15D4D}" type="parTrans" cxnId="{8B77F03B-FE68-2447-9E00-BDC859DC95D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CB27E61-F19D-3D47-A8FA-3FA55DE760B8}" type="sibTrans" cxnId="{8B77F03B-FE68-2447-9E00-BDC859DC95D9}">
      <dgm:prSet/>
      <dgm:spPr/>
      <dgm:t>
        <a:bodyPr/>
        <a:lstStyle/>
        <a:p>
          <a:endParaRPr lang="en-US"/>
        </a:p>
      </dgm:t>
    </dgm:pt>
    <dgm:pt modelId="{467FFBD2-FEC6-3A42-A99B-50981F25C3D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Analysis</a:t>
          </a:r>
          <a:endParaRPr lang="en-US" dirty="0">
            <a:solidFill>
              <a:schemeClr val="tx1"/>
            </a:solidFill>
          </a:endParaRPr>
        </a:p>
      </dgm:t>
    </dgm:pt>
    <dgm:pt modelId="{20BC5B32-315D-FA42-B7BA-0CD0C55F99EA}" type="parTrans" cxnId="{F3AFDEF1-933C-3442-9577-ABF56906041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13941C9-518E-C644-9125-387455559AF1}" type="sibTrans" cxnId="{F3AFDEF1-933C-3442-9577-ABF569060415}">
      <dgm:prSet/>
      <dgm:spPr/>
      <dgm:t>
        <a:bodyPr/>
        <a:lstStyle/>
        <a:p>
          <a:endParaRPr lang="en-US"/>
        </a:p>
      </dgm:t>
    </dgm:pt>
    <dgm:pt modelId="{FA580E18-91BA-5346-A313-D69EFE66957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CodeGen</a:t>
          </a:r>
          <a:endParaRPr lang="en-US" dirty="0">
            <a:solidFill>
              <a:schemeClr val="tx1"/>
            </a:solidFill>
          </a:endParaRPr>
        </a:p>
      </dgm:t>
    </dgm:pt>
    <dgm:pt modelId="{01AFD242-8F0F-FF44-B6C7-744BA2932F43}" type="parTrans" cxnId="{48CD9EE2-2995-1E46-96F9-9C95F37801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8F76F8E-4161-CC41-A477-9D6AAE39D7E8}" type="sibTrans" cxnId="{48CD9EE2-2995-1E46-96F9-9C95F3780196}">
      <dgm:prSet/>
      <dgm:spPr/>
      <dgm:t>
        <a:bodyPr/>
        <a:lstStyle/>
        <a:p>
          <a:endParaRPr lang="en-US"/>
        </a:p>
      </dgm:t>
    </dgm:pt>
    <dgm:pt modelId="{2A32671B-5916-D14F-B85E-5077F6D83190}" type="pres">
      <dgm:prSet presAssocID="{0EBD7CCA-17A6-7F4A-99DF-B14C4FB70C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53DEA3-F27C-BB49-A248-360B0218CC7A}" type="pres">
      <dgm:prSet presAssocID="{C0E5C980-4555-5F4D-A726-79F25FE228FE}" presName="hierRoot1" presStyleCnt="0">
        <dgm:presLayoutVars>
          <dgm:hierBranch val="init"/>
        </dgm:presLayoutVars>
      </dgm:prSet>
      <dgm:spPr/>
    </dgm:pt>
    <dgm:pt modelId="{1A9DF700-7CFA-4347-B93B-F6436F2BA49A}" type="pres">
      <dgm:prSet presAssocID="{C0E5C980-4555-5F4D-A726-79F25FE228FE}" presName="rootComposite1" presStyleCnt="0"/>
      <dgm:spPr/>
    </dgm:pt>
    <dgm:pt modelId="{82E5E5CA-2E9D-7146-A74B-31E581A1D356}" type="pres">
      <dgm:prSet presAssocID="{C0E5C980-4555-5F4D-A726-79F25FE228F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96D02-5D58-4843-B17A-76D7CAE8D300}" type="pres">
      <dgm:prSet presAssocID="{C0E5C980-4555-5F4D-A726-79F25FE228F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9CB8677-9E02-C049-B24E-C57B7F4EA74C}" type="pres">
      <dgm:prSet presAssocID="{C0E5C980-4555-5F4D-A726-79F25FE228FE}" presName="hierChild2" presStyleCnt="0"/>
      <dgm:spPr/>
    </dgm:pt>
    <dgm:pt modelId="{82D429AB-B78B-8242-873E-EEED0E3A8646}" type="pres">
      <dgm:prSet presAssocID="{04F03578-4D75-9641-BB3B-C55FE927651A}" presName="Name64" presStyleLbl="parChTrans1D2" presStyleIdx="0" presStyleCnt="4"/>
      <dgm:spPr/>
      <dgm:t>
        <a:bodyPr/>
        <a:lstStyle/>
        <a:p>
          <a:endParaRPr lang="en-US"/>
        </a:p>
      </dgm:t>
    </dgm:pt>
    <dgm:pt modelId="{020AEA31-FC9E-E446-B497-07A9EF6DA8A4}" type="pres">
      <dgm:prSet presAssocID="{C6F339CF-247D-9145-BE10-7B9FFB990845}" presName="hierRoot2" presStyleCnt="0">
        <dgm:presLayoutVars>
          <dgm:hierBranch val="init"/>
        </dgm:presLayoutVars>
      </dgm:prSet>
      <dgm:spPr/>
    </dgm:pt>
    <dgm:pt modelId="{F512A0D0-E661-A549-80E9-E6696C5C0C9A}" type="pres">
      <dgm:prSet presAssocID="{C6F339CF-247D-9145-BE10-7B9FFB990845}" presName="rootComposite" presStyleCnt="0"/>
      <dgm:spPr/>
    </dgm:pt>
    <dgm:pt modelId="{37C1E19C-706D-2D4A-908C-865D2CA4C820}" type="pres">
      <dgm:prSet presAssocID="{C6F339CF-247D-9145-BE10-7B9FFB99084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350ED-F76C-3E47-9AA8-380B03B1666A}" type="pres">
      <dgm:prSet presAssocID="{C6F339CF-247D-9145-BE10-7B9FFB990845}" presName="rootConnector" presStyleLbl="node2" presStyleIdx="0" presStyleCnt="4"/>
      <dgm:spPr/>
      <dgm:t>
        <a:bodyPr/>
        <a:lstStyle/>
        <a:p>
          <a:endParaRPr lang="en-US"/>
        </a:p>
      </dgm:t>
    </dgm:pt>
    <dgm:pt modelId="{4BDADC78-5A85-CA44-B825-DB4C055E4183}" type="pres">
      <dgm:prSet presAssocID="{C6F339CF-247D-9145-BE10-7B9FFB990845}" presName="hierChild4" presStyleCnt="0"/>
      <dgm:spPr/>
    </dgm:pt>
    <dgm:pt modelId="{FEB68673-1DDD-CB4F-BF45-BCB1DD8EC70B}" type="pres">
      <dgm:prSet presAssocID="{7701FA30-BD93-E043-8A3E-B1555AB2F874}" presName="Name64" presStyleLbl="parChTrans1D3" presStyleIdx="0" presStyleCnt="6"/>
      <dgm:spPr/>
      <dgm:t>
        <a:bodyPr/>
        <a:lstStyle/>
        <a:p>
          <a:endParaRPr lang="en-US"/>
        </a:p>
      </dgm:t>
    </dgm:pt>
    <dgm:pt modelId="{9919F249-E25C-5E40-92AD-1B9ADB0A4395}" type="pres">
      <dgm:prSet presAssocID="{D79DE74F-4B05-D041-B797-784C5B109187}" presName="hierRoot2" presStyleCnt="0">
        <dgm:presLayoutVars>
          <dgm:hierBranch val="init"/>
        </dgm:presLayoutVars>
      </dgm:prSet>
      <dgm:spPr/>
    </dgm:pt>
    <dgm:pt modelId="{7BDA4062-6984-FD45-99CF-4CD970E09621}" type="pres">
      <dgm:prSet presAssocID="{D79DE74F-4B05-D041-B797-784C5B109187}" presName="rootComposite" presStyleCnt="0"/>
      <dgm:spPr/>
    </dgm:pt>
    <dgm:pt modelId="{2BD4D59F-D961-3240-83D1-B9BCD1DBE0EB}" type="pres">
      <dgm:prSet presAssocID="{D79DE74F-4B05-D041-B797-784C5B109187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7C295-435C-BC43-BAB5-0927B175FFCE}" type="pres">
      <dgm:prSet presAssocID="{D79DE74F-4B05-D041-B797-784C5B109187}" presName="rootConnector" presStyleLbl="node3" presStyleIdx="0" presStyleCnt="6"/>
      <dgm:spPr/>
      <dgm:t>
        <a:bodyPr/>
        <a:lstStyle/>
        <a:p>
          <a:endParaRPr lang="en-US"/>
        </a:p>
      </dgm:t>
    </dgm:pt>
    <dgm:pt modelId="{FD9D8192-C135-6743-AA2E-4E704883A570}" type="pres">
      <dgm:prSet presAssocID="{D79DE74F-4B05-D041-B797-784C5B109187}" presName="hierChild4" presStyleCnt="0"/>
      <dgm:spPr/>
    </dgm:pt>
    <dgm:pt modelId="{2FEB8DD4-7439-384E-8B73-912A34A9540F}" type="pres">
      <dgm:prSet presAssocID="{83447C98-A2C0-C34B-B6F5-2FA66D43D4B0}" presName="Name64" presStyleLbl="parChTrans1D4" presStyleIdx="0" presStyleCnt="3"/>
      <dgm:spPr/>
      <dgm:t>
        <a:bodyPr/>
        <a:lstStyle/>
        <a:p>
          <a:endParaRPr lang="en-US"/>
        </a:p>
      </dgm:t>
    </dgm:pt>
    <dgm:pt modelId="{C6D45FED-AC3E-9F4B-919F-0B9394323EE0}" type="pres">
      <dgm:prSet presAssocID="{7A4AE017-4ED9-CC43-AB67-55484E3B5EC1}" presName="hierRoot2" presStyleCnt="0">
        <dgm:presLayoutVars>
          <dgm:hierBranch val="init"/>
        </dgm:presLayoutVars>
      </dgm:prSet>
      <dgm:spPr/>
    </dgm:pt>
    <dgm:pt modelId="{E0D52570-A8F4-2A40-92AA-C8221F005620}" type="pres">
      <dgm:prSet presAssocID="{7A4AE017-4ED9-CC43-AB67-55484E3B5EC1}" presName="rootComposite" presStyleCnt="0"/>
      <dgm:spPr/>
    </dgm:pt>
    <dgm:pt modelId="{7DA762FB-42D1-F241-BCD7-2D0DF4024723}" type="pres">
      <dgm:prSet presAssocID="{7A4AE017-4ED9-CC43-AB67-55484E3B5EC1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26021B-CDE5-AB48-BE88-45047EF99BD8}" type="pres">
      <dgm:prSet presAssocID="{7A4AE017-4ED9-CC43-AB67-55484E3B5EC1}" presName="rootConnector" presStyleLbl="node4" presStyleIdx="0" presStyleCnt="3"/>
      <dgm:spPr/>
      <dgm:t>
        <a:bodyPr/>
        <a:lstStyle/>
        <a:p>
          <a:endParaRPr lang="en-US"/>
        </a:p>
      </dgm:t>
    </dgm:pt>
    <dgm:pt modelId="{5CE544CE-0944-8649-BE68-2AB6A4F71844}" type="pres">
      <dgm:prSet presAssocID="{7A4AE017-4ED9-CC43-AB67-55484E3B5EC1}" presName="hierChild4" presStyleCnt="0"/>
      <dgm:spPr/>
    </dgm:pt>
    <dgm:pt modelId="{D94CA020-9760-4E4A-AACF-48C3C062A1CF}" type="pres">
      <dgm:prSet presAssocID="{7A4AE017-4ED9-CC43-AB67-55484E3B5EC1}" presName="hierChild5" presStyleCnt="0"/>
      <dgm:spPr/>
    </dgm:pt>
    <dgm:pt modelId="{E426505D-170D-5445-A960-7670EE2C4807}" type="pres">
      <dgm:prSet presAssocID="{B0D9D66C-87F3-5542-8550-DAB6EA8E54BA}" presName="Name64" presStyleLbl="parChTrans1D4" presStyleIdx="1" presStyleCnt="3"/>
      <dgm:spPr/>
      <dgm:t>
        <a:bodyPr/>
        <a:lstStyle/>
        <a:p>
          <a:endParaRPr lang="en-US"/>
        </a:p>
      </dgm:t>
    </dgm:pt>
    <dgm:pt modelId="{98E1861C-AF3B-B54B-94AF-25028A5CBBFE}" type="pres">
      <dgm:prSet presAssocID="{8DCAFE86-8666-CD4B-8475-6B9A4629CBC6}" presName="hierRoot2" presStyleCnt="0">
        <dgm:presLayoutVars>
          <dgm:hierBranch val="init"/>
        </dgm:presLayoutVars>
      </dgm:prSet>
      <dgm:spPr/>
    </dgm:pt>
    <dgm:pt modelId="{C48D8A8A-11DF-9647-B59B-7A0F5B46B365}" type="pres">
      <dgm:prSet presAssocID="{8DCAFE86-8666-CD4B-8475-6B9A4629CBC6}" presName="rootComposite" presStyleCnt="0"/>
      <dgm:spPr/>
    </dgm:pt>
    <dgm:pt modelId="{C05D0A9C-C1C5-8849-A16D-AD1427F34D9D}" type="pres">
      <dgm:prSet presAssocID="{8DCAFE86-8666-CD4B-8475-6B9A4629CBC6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F48BA9-6A1A-2E49-892E-E79F5696BAB2}" type="pres">
      <dgm:prSet presAssocID="{8DCAFE86-8666-CD4B-8475-6B9A4629CBC6}" presName="rootConnector" presStyleLbl="node4" presStyleIdx="1" presStyleCnt="3"/>
      <dgm:spPr/>
      <dgm:t>
        <a:bodyPr/>
        <a:lstStyle/>
        <a:p>
          <a:endParaRPr lang="en-US"/>
        </a:p>
      </dgm:t>
    </dgm:pt>
    <dgm:pt modelId="{3EF717F3-3936-F841-8B9E-54F7E7979688}" type="pres">
      <dgm:prSet presAssocID="{8DCAFE86-8666-CD4B-8475-6B9A4629CBC6}" presName="hierChild4" presStyleCnt="0"/>
      <dgm:spPr/>
    </dgm:pt>
    <dgm:pt modelId="{0D7428A2-42B9-414B-A183-FF3FC08C109E}" type="pres">
      <dgm:prSet presAssocID="{8DCAFE86-8666-CD4B-8475-6B9A4629CBC6}" presName="hierChild5" presStyleCnt="0"/>
      <dgm:spPr/>
    </dgm:pt>
    <dgm:pt modelId="{C3DFC7A9-CDB3-FF47-A2D2-FD5D3EF22C40}" type="pres">
      <dgm:prSet presAssocID="{D79DE74F-4B05-D041-B797-784C5B109187}" presName="hierChild5" presStyleCnt="0"/>
      <dgm:spPr/>
    </dgm:pt>
    <dgm:pt modelId="{6A2D6069-7330-EB49-9A9A-BA4A03588CF5}" type="pres">
      <dgm:prSet presAssocID="{20BC5B32-315D-FA42-B7BA-0CD0C55F99EA}" presName="Name64" presStyleLbl="parChTrans1D3" presStyleIdx="1" presStyleCnt="6"/>
      <dgm:spPr/>
      <dgm:t>
        <a:bodyPr/>
        <a:lstStyle/>
        <a:p>
          <a:endParaRPr lang="en-US"/>
        </a:p>
      </dgm:t>
    </dgm:pt>
    <dgm:pt modelId="{9FDF19A9-AA4F-374A-9C37-DC2469A70DA1}" type="pres">
      <dgm:prSet presAssocID="{467FFBD2-FEC6-3A42-A99B-50981F25C3D7}" presName="hierRoot2" presStyleCnt="0">
        <dgm:presLayoutVars>
          <dgm:hierBranch val="init"/>
        </dgm:presLayoutVars>
      </dgm:prSet>
      <dgm:spPr/>
    </dgm:pt>
    <dgm:pt modelId="{FFB30DBB-2D01-3F42-9AB1-58C2F3EE08C2}" type="pres">
      <dgm:prSet presAssocID="{467FFBD2-FEC6-3A42-A99B-50981F25C3D7}" presName="rootComposite" presStyleCnt="0"/>
      <dgm:spPr/>
    </dgm:pt>
    <dgm:pt modelId="{EDED60A5-E5A4-E844-AAC9-B85DBE84ADA3}" type="pres">
      <dgm:prSet presAssocID="{467FFBD2-FEC6-3A42-A99B-50981F25C3D7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0EACC-EF85-374E-9383-7DE039DAFD03}" type="pres">
      <dgm:prSet presAssocID="{467FFBD2-FEC6-3A42-A99B-50981F25C3D7}" presName="rootConnector" presStyleLbl="node3" presStyleIdx="1" presStyleCnt="6"/>
      <dgm:spPr/>
      <dgm:t>
        <a:bodyPr/>
        <a:lstStyle/>
        <a:p>
          <a:endParaRPr lang="en-US"/>
        </a:p>
      </dgm:t>
    </dgm:pt>
    <dgm:pt modelId="{7EC680A0-4995-8A4C-80A3-33A0776268AC}" type="pres">
      <dgm:prSet presAssocID="{467FFBD2-FEC6-3A42-A99B-50981F25C3D7}" presName="hierChild4" presStyleCnt="0"/>
      <dgm:spPr/>
    </dgm:pt>
    <dgm:pt modelId="{15642C83-2053-F34C-969D-7CA5D765B99D}" type="pres">
      <dgm:prSet presAssocID="{467FFBD2-FEC6-3A42-A99B-50981F25C3D7}" presName="hierChild5" presStyleCnt="0"/>
      <dgm:spPr/>
    </dgm:pt>
    <dgm:pt modelId="{3A802DEF-07E7-0E44-B131-62569E7E4705}" type="pres">
      <dgm:prSet presAssocID="{01AFD242-8F0F-FF44-B6C7-744BA2932F43}" presName="Name64" presStyleLbl="parChTrans1D3" presStyleIdx="2" presStyleCnt="6"/>
      <dgm:spPr/>
      <dgm:t>
        <a:bodyPr/>
        <a:lstStyle/>
        <a:p>
          <a:endParaRPr lang="en-US"/>
        </a:p>
      </dgm:t>
    </dgm:pt>
    <dgm:pt modelId="{27139845-1FA7-E243-8223-77A8B52BFF59}" type="pres">
      <dgm:prSet presAssocID="{FA580E18-91BA-5346-A313-D69EFE669575}" presName="hierRoot2" presStyleCnt="0">
        <dgm:presLayoutVars>
          <dgm:hierBranch val="init"/>
        </dgm:presLayoutVars>
      </dgm:prSet>
      <dgm:spPr/>
    </dgm:pt>
    <dgm:pt modelId="{6831C972-6CD5-AF46-9058-8757FB51E14C}" type="pres">
      <dgm:prSet presAssocID="{FA580E18-91BA-5346-A313-D69EFE669575}" presName="rootComposite" presStyleCnt="0"/>
      <dgm:spPr/>
    </dgm:pt>
    <dgm:pt modelId="{62D570ED-72A1-954A-9075-974F4663AB4A}" type="pres">
      <dgm:prSet presAssocID="{FA580E18-91BA-5346-A313-D69EFE669575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825354-E20A-1146-943F-A22E1126769F}" type="pres">
      <dgm:prSet presAssocID="{FA580E18-91BA-5346-A313-D69EFE669575}" presName="rootConnector" presStyleLbl="node3" presStyleIdx="2" presStyleCnt="6"/>
      <dgm:spPr/>
      <dgm:t>
        <a:bodyPr/>
        <a:lstStyle/>
        <a:p>
          <a:endParaRPr lang="en-US"/>
        </a:p>
      </dgm:t>
    </dgm:pt>
    <dgm:pt modelId="{9399859F-2D0A-5941-AE33-185569D2E5FF}" type="pres">
      <dgm:prSet presAssocID="{FA580E18-91BA-5346-A313-D69EFE669575}" presName="hierChild4" presStyleCnt="0"/>
      <dgm:spPr/>
    </dgm:pt>
    <dgm:pt modelId="{4B182775-A91B-C34C-9F81-2A6E8B0E766E}" type="pres">
      <dgm:prSet presAssocID="{FA580E18-91BA-5346-A313-D69EFE669575}" presName="hierChild5" presStyleCnt="0"/>
      <dgm:spPr/>
    </dgm:pt>
    <dgm:pt modelId="{631C00C0-9495-DC4E-9ADA-3D608121B172}" type="pres">
      <dgm:prSet presAssocID="{C6F339CF-247D-9145-BE10-7B9FFB990845}" presName="hierChild5" presStyleCnt="0"/>
      <dgm:spPr/>
    </dgm:pt>
    <dgm:pt modelId="{A0EA7066-1A77-7441-ABC3-7EA2EA810C5F}" type="pres">
      <dgm:prSet presAssocID="{5E66548F-871D-2B4C-8E38-BC2FD48149D2}" presName="Name64" presStyleLbl="parChTrans1D2" presStyleIdx="1" presStyleCnt="4"/>
      <dgm:spPr/>
      <dgm:t>
        <a:bodyPr/>
        <a:lstStyle/>
        <a:p>
          <a:endParaRPr lang="en-US"/>
        </a:p>
      </dgm:t>
    </dgm:pt>
    <dgm:pt modelId="{6A57503B-5FF1-2C48-B8E5-AABDF5F99882}" type="pres">
      <dgm:prSet presAssocID="{60B40BED-988F-A24B-BCAA-D66A2AD66B95}" presName="hierRoot2" presStyleCnt="0">
        <dgm:presLayoutVars>
          <dgm:hierBranch val="init"/>
        </dgm:presLayoutVars>
      </dgm:prSet>
      <dgm:spPr/>
    </dgm:pt>
    <dgm:pt modelId="{81124319-26C0-6D4D-AF87-007C165E6FBE}" type="pres">
      <dgm:prSet presAssocID="{60B40BED-988F-A24B-BCAA-D66A2AD66B95}" presName="rootComposite" presStyleCnt="0"/>
      <dgm:spPr/>
    </dgm:pt>
    <dgm:pt modelId="{97EEFE9A-D512-E04F-B63B-D506128DD274}" type="pres">
      <dgm:prSet presAssocID="{60B40BED-988F-A24B-BCAA-D66A2AD66B9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91DFA-D02F-4846-8990-E9CFC342B6EB}" type="pres">
      <dgm:prSet presAssocID="{60B40BED-988F-A24B-BCAA-D66A2AD66B95}" presName="rootConnector" presStyleLbl="node2" presStyleIdx="1" presStyleCnt="4"/>
      <dgm:spPr/>
      <dgm:t>
        <a:bodyPr/>
        <a:lstStyle/>
        <a:p>
          <a:endParaRPr lang="en-US"/>
        </a:p>
      </dgm:t>
    </dgm:pt>
    <dgm:pt modelId="{C9F04171-A4C1-7E41-82E3-E9C5B59CCF2F}" type="pres">
      <dgm:prSet presAssocID="{60B40BED-988F-A24B-BCAA-D66A2AD66B95}" presName="hierChild4" presStyleCnt="0"/>
      <dgm:spPr/>
    </dgm:pt>
    <dgm:pt modelId="{A8C298C3-A7E6-494A-9196-F2CA684D7E48}" type="pres">
      <dgm:prSet presAssocID="{BF81B54F-6E5E-1F4F-80E6-52210CBD7E61}" presName="Name64" presStyleLbl="parChTrans1D3" presStyleIdx="3" presStyleCnt="6"/>
      <dgm:spPr/>
      <dgm:t>
        <a:bodyPr/>
        <a:lstStyle/>
        <a:p>
          <a:endParaRPr lang="en-US"/>
        </a:p>
      </dgm:t>
    </dgm:pt>
    <dgm:pt modelId="{A8805ED5-CBEA-FC46-A62C-634E2C56BFA3}" type="pres">
      <dgm:prSet presAssocID="{CD2E53A9-3190-9E48-AD96-B7509F2F0671}" presName="hierRoot2" presStyleCnt="0">
        <dgm:presLayoutVars>
          <dgm:hierBranch val="init"/>
        </dgm:presLayoutVars>
      </dgm:prSet>
      <dgm:spPr/>
    </dgm:pt>
    <dgm:pt modelId="{3E39429E-59D4-184F-986E-1327FD95196D}" type="pres">
      <dgm:prSet presAssocID="{CD2E53A9-3190-9E48-AD96-B7509F2F0671}" presName="rootComposite" presStyleCnt="0"/>
      <dgm:spPr/>
    </dgm:pt>
    <dgm:pt modelId="{6156F609-2680-D345-A245-F3EC6A4FEA2E}" type="pres">
      <dgm:prSet presAssocID="{CD2E53A9-3190-9E48-AD96-B7509F2F0671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D0655-5032-8E4E-AA5C-B0D5EBE6877F}" type="pres">
      <dgm:prSet presAssocID="{CD2E53A9-3190-9E48-AD96-B7509F2F0671}" presName="rootConnector" presStyleLbl="node3" presStyleIdx="3" presStyleCnt="6"/>
      <dgm:spPr/>
      <dgm:t>
        <a:bodyPr/>
        <a:lstStyle/>
        <a:p>
          <a:endParaRPr lang="en-US"/>
        </a:p>
      </dgm:t>
    </dgm:pt>
    <dgm:pt modelId="{15DF3328-4F03-FF4F-B044-6221F707E65D}" type="pres">
      <dgm:prSet presAssocID="{CD2E53A9-3190-9E48-AD96-B7509F2F0671}" presName="hierChild4" presStyleCnt="0"/>
      <dgm:spPr/>
    </dgm:pt>
    <dgm:pt modelId="{456C6BD0-14D5-F048-880E-8F98802710B5}" type="pres">
      <dgm:prSet presAssocID="{3DA36785-6B99-6746-8E9A-16EF95049133}" presName="Name64" presStyleLbl="parChTrans1D4" presStyleIdx="2" presStyleCnt="3"/>
      <dgm:spPr/>
      <dgm:t>
        <a:bodyPr/>
        <a:lstStyle/>
        <a:p>
          <a:endParaRPr lang="en-US"/>
        </a:p>
      </dgm:t>
    </dgm:pt>
    <dgm:pt modelId="{C829532B-55AA-DA4C-92AB-DC42B00FF8BD}" type="pres">
      <dgm:prSet presAssocID="{EF180822-B946-3D40-9C23-4F6F87481E9B}" presName="hierRoot2" presStyleCnt="0">
        <dgm:presLayoutVars>
          <dgm:hierBranch val="init"/>
        </dgm:presLayoutVars>
      </dgm:prSet>
      <dgm:spPr/>
    </dgm:pt>
    <dgm:pt modelId="{A4807024-310D-344F-87DE-9B4D752B558C}" type="pres">
      <dgm:prSet presAssocID="{EF180822-B946-3D40-9C23-4F6F87481E9B}" presName="rootComposite" presStyleCnt="0"/>
      <dgm:spPr/>
    </dgm:pt>
    <dgm:pt modelId="{390193F6-1132-1748-9E3D-7512A3B95F8C}" type="pres">
      <dgm:prSet presAssocID="{EF180822-B946-3D40-9C23-4F6F87481E9B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8AA393-CADE-5C4D-AC77-7ACBF55EBAA0}" type="pres">
      <dgm:prSet presAssocID="{EF180822-B946-3D40-9C23-4F6F87481E9B}" presName="rootConnector" presStyleLbl="node4" presStyleIdx="2" presStyleCnt="3"/>
      <dgm:spPr/>
      <dgm:t>
        <a:bodyPr/>
        <a:lstStyle/>
        <a:p>
          <a:endParaRPr lang="en-US"/>
        </a:p>
      </dgm:t>
    </dgm:pt>
    <dgm:pt modelId="{1CAA3F16-B9E1-4A42-A4F8-FE704DA99DC6}" type="pres">
      <dgm:prSet presAssocID="{EF180822-B946-3D40-9C23-4F6F87481E9B}" presName="hierChild4" presStyleCnt="0"/>
      <dgm:spPr/>
    </dgm:pt>
    <dgm:pt modelId="{E101A056-F7F9-F549-B1D3-598EDE58E36C}" type="pres">
      <dgm:prSet presAssocID="{EF180822-B946-3D40-9C23-4F6F87481E9B}" presName="hierChild5" presStyleCnt="0"/>
      <dgm:spPr/>
    </dgm:pt>
    <dgm:pt modelId="{20B5489C-A601-8F43-83E5-B070069B9ACD}" type="pres">
      <dgm:prSet presAssocID="{CD2E53A9-3190-9E48-AD96-B7509F2F0671}" presName="hierChild5" presStyleCnt="0"/>
      <dgm:spPr/>
    </dgm:pt>
    <dgm:pt modelId="{8FA36D85-DDC5-E94A-9F1A-179F938712C6}" type="pres">
      <dgm:prSet presAssocID="{60B40BED-988F-A24B-BCAA-D66A2AD66B95}" presName="hierChild5" presStyleCnt="0"/>
      <dgm:spPr/>
    </dgm:pt>
    <dgm:pt modelId="{D5611562-0F7F-9540-9312-2813CD16ECED}" type="pres">
      <dgm:prSet presAssocID="{CA330DE7-6776-5842-A0B9-2B81CA8E1307}" presName="Name64" presStyleLbl="parChTrans1D2" presStyleIdx="2" presStyleCnt="4"/>
      <dgm:spPr/>
      <dgm:t>
        <a:bodyPr/>
        <a:lstStyle/>
        <a:p>
          <a:endParaRPr lang="en-US"/>
        </a:p>
      </dgm:t>
    </dgm:pt>
    <dgm:pt modelId="{DAD5BCF0-0AD6-3343-B923-FD5BB9C4B7DE}" type="pres">
      <dgm:prSet presAssocID="{E673D58A-6589-4C4C-97B1-1501986A56C2}" presName="hierRoot2" presStyleCnt="0">
        <dgm:presLayoutVars>
          <dgm:hierBranch val="init"/>
        </dgm:presLayoutVars>
      </dgm:prSet>
      <dgm:spPr/>
    </dgm:pt>
    <dgm:pt modelId="{E5BCB682-3ADC-E042-B69E-1A39AE88D2B3}" type="pres">
      <dgm:prSet presAssocID="{E673D58A-6589-4C4C-97B1-1501986A56C2}" presName="rootComposite" presStyleCnt="0"/>
      <dgm:spPr/>
    </dgm:pt>
    <dgm:pt modelId="{9216DB78-3444-CD4D-8C26-226BB985FD85}" type="pres">
      <dgm:prSet presAssocID="{E673D58A-6589-4C4C-97B1-1501986A56C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246D28-0E8E-EA4C-AD07-65351E0C5657}" type="pres">
      <dgm:prSet presAssocID="{E673D58A-6589-4C4C-97B1-1501986A56C2}" presName="rootConnector" presStyleLbl="node2" presStyleIdx="2" presStyleCnt="4"/>
      <dgm:spPr/>
      <dgm:t>
        <a:bodyPr/>
        <a:lstStyle/>
        <a:p>
          <a:endParaRPr lang="en-US"/>
        </a:p>
      </dgm:t>
    </dgm:pt>
    <dgm:pt modelId="{0830534A-0DFB-794D-91C1-2B903AD152F4}" type="pres">
      <dgm:prSet presAssocID="{E673D58A-6589-4C4C-97B1-1501986A56C2}" presName="hierChild4" presStyleCnt="0"/>
      <dgm:spPr/>
    </dgm:pt>
    <dgm:pt modelId="{FDF1F7CA-4708-8242-A368-281B87542E6A}" type="pres">
      <dgm:prSet presAssocID="{AD46E4A6-6698-9C43-B92A-B927BCAFB0B2}" presName="Name64" presStyleLbl="parChTrans1D3" presStyleIdx="4" presStyleCnt="6"/>
      <dgm:spPr/>
      <dgm:t>
        <a:bodyPr/>
        <a:lstStyle/>
        <a:p>
          <a:endParaRPr lang="en-US"/>
        </a:p>
      </dgm:t>
    </dgm:pt>
    <dgm:pt modelId="{2A5D2B65-7C60-5341-A536-6029DB85A01F}" type="pres">
      <dgm:prSet presAssocID="{B935C969-2608-5D4A-837D-BE49C1F20857}" presName="hierRoot2" presStyleCnt="0">
        <dgm:presLayoutVars>
          <dgm:hierBranch val="init"/>
        </dgm:presLayoutVars>
      </dgm:prSet>
      <dgm:spPr/>
    </dgm:pt>
    <dgm:pt modelId="{4B3BF39F-7248-DF47-BE10-C571859288BC}" type="pres">
      <dgm:prSet presAssocID="{B935C969-2608-5D4A-837D-BE49C1F20857}" presName="rootComposite" presStyleCnt="0"/>
      <dgm:spPr/>
    </dgm:pt>
    <dgm:pt modelId="{893D4B1B-17BA-F94B-B969-34328EB964A0}" type="pres">
      <dgm:prSet presAssocID="{B935C969-2608-5D4A-837D-BE49C1F20857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9BC258-1EAD-D949-8839-046B678DD149}" type="pres">
      <dgm:prSet presAssocID="{B935C969-2608-5D4A-837D-BE49C1F20857}" presName="rootConnector" presStyleLbl="node3" presStyleIdx="4" presStyleCnt="6"/>
      <dgm:spPr/>
      <dgm:t>
        <a:bodyPr/>
        <a:lstStyle/>
        <a:p>
          <a:endParaRPr lang="en-US"/>
        </a:p>
      </dgm:t>
    </dgm:pt>
    <dgm:pt modelId="{1AF31AC8-777E-CC4E-8C34-EE7102EE788F}" type="pres">
      <dgm:prSet presAssocID="{B935C969-2608-5D4A-837D-BE49C1F20857}" presName="hierChild4" presStyleCnt="0"/>
      <dgm:spPr/>
    </dgm:pt>
    <dgm:pt modelId="{02517121-2B57-4C47-9DDD-8D8DF1E5C464}" type="pres">
      <dgm:prSet presAssocID="{B935C969-2608-5D4A-837D-BE49C1F20857}" presName="hierChild5" presStyleCnt="0"/>
      <dgm:spPr/>
    </dgm:pt>
    <dgm:pt modelId="{27A2B33C-774A-064F-A03B-3AC01D68E80B}" type="pres">
      <dgm:prSet presAssocID="{E673D58A-6589-4C4C-97B1-1501986A56C2}" presName="hierChild5" presStyleCnt="0"/>
      <dgm:spPr/>
    </dgm:pt>
    <dgm:pt modelId="{0C561015-D1C8-A247-8F01-0E4BBC8311D9}" type="pres">
      <dgm:prSet presAssocID="{291F40A0-1169-004D-8221-ED8DACF06BE6}" presName="Name64" presStyleLbl="parChTrans1D2" presStyleIdx="3" presStyleCnt="4"/>
      <dgm:spPr/>
      <dgm:t>
        <a:bodyPr/>
        <a:lstStyle/>
        <a:p>
          <a:endParaRPr lang="en-US"/>
        </a:p>
      </dgm:t>
    </dgm:pt>
    <dgm:pt modelId="{4AE778FA-7E7F-6A4E-B961-7CA9CB553B90}" type="pres">
      <dgm:prSet presAssocID="{85474ECF-1F5C-B94B-9271-175427802464}" presName="hierRoot2" presStyleCnt="0">
        <dgm:presLayoutVars>
          <dgm:hierBranch val="init"/>
        </dgm:presLayoutVars>
      </dgm:prSet>
      <dgm:spPr/>
    </dgm:pt>
    <dgm:pt modelId="{A5C2B8F7-60F7-1645-99DB-5883DFFC0720}" type="pres">
      <dgm:prSet presAssocID="{85474ECF-1F5C-B94B-9271-175427802464}" presName="rootComposite" presStyleCnt="0"/>
      <dgm:spPr/>
    </dgm:pt>
    <dgm:pt modelId="{20D40A09-C358-3245-A4E1-C39E5F01A79C}" type="pres">
      <dgm:prSet presAssocID="{85474ECF-1F5C-B94B-9271-17542780246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33B4C-E75B-9245-B42A-AA759084D6D3}" type="pres">
      <dgm:prSet presAssocID="{85474ECF-1F5C-B94B-9271-175427802464}" presName="rootConnector" presStyleLbl="node2" presStyleIdx="3" presStyleCnt="4"/>
      <dgm:spPr/>
      <dgm:t>
        <a:bodyPr/>
        <a:lstStyle/>
        <a:p>
          <a:endParaRPr lang="en-US"/>
        </a:p>
      </dgm:t>
    </dgm:pt>
    <dgm:pt modelId="{9F828AB0-02F3-CD45-B49C-715ECD30FCBF}" type="pres">
      <dgm:prSet presAssocID="{85474ECF-1F5C-B94B-9271-175427802464}" presName="hierChild4" presStyleCnt="0"/>
      <dgm:spPr/>
    </dgm:pt>
    <dgm:pt modelId="{74328B2F-6867-7F46-8C27-DF07450E1EE7}" type="pres">
      <dgm:prSet presAssocID="{B60EAB0A-4B4A-FD48-B839-44C198B15D4D}" presName="Name64" presStyleLbl="parChTrans1D3" presStyleIdx="5" presStyleCnt="6"/>
      <dgm:spPr/>
      <dgm:t>
        <a:bodyPr/>
        <a:lstStyle/>
        <a:p>
          <a:endParaRPr lang="en-US"/>
        </a:p>
      </dgm:t>
    </dgm:pt>
    <dgm:pt modelId="{BC327659-1E20-0F44-832C-7C889867B423}" type="pres">
      <dgm:prSet presAssocID="{44DAA4A4-C307-9145-908B-7F940AED9187}" presName="hierRoot2" presStyleCnt="0">
        <dgm:presLayoutVars>
          <dgm:hierBranch val="init"/>
        </dgm:presLayoutVars>
      </dgm:prSet>
      <dgm:spPr/>
    </dgm:pt>
    <dgm:pt modelId="{D37DFAC8-8B88-1744-ADC9-D58E96324438}" type="pres">
      <dgm:prSet presAssocID="{44DAA4A4-C307-9145-908B-7F940AED9187}" presName="rootComposite" presStyleCnt="0"/>
      <dgm:spPr/>
    </dgm:pt>
    <dgm:pt modelId="{C5FED33B-33D5-034F-8903-B8C46B64D862}" type="pres">
      <dgm:prSet presAssocID="{44DAA4A4-C307-9145-908B-7F940AED9187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225B4-1B37-1542-BD4A-92C6AD81BD30}" type="pres">
      <dgm:prSet presAssocID="{44DAA4A4-C307-9145-908B-7F940AED9187}" presName="rootConnector" presStyleLbl="node3" presStyleIdx="5" presStyleCnt="6"/>
      <dgm:spPr/>
      <dgm:t>
        <a:bodyPr/>
        <a:lstStyle/>
        <a:p>
          <a:endParaRPr lang="en-US"/>
        </a:p>
      </dgm:t>
    </dgm:pt>
    <dgm:pt modelId="{889B4049-C5D1-B24E-A84C-B1A9F019FEB3}" type="pres">
      <dgm:prSet presAssocID="{44DAA4A4-C307-9145-908B-7F940AED9187}" presName="hierChild4" presStyleCnt="0"/>
      <dgm:spPr/>
    </dgm:pt>
    <dgm:pt modelId="{0F6FBA77-D6F3-8E4D-9E93-495FE7144165}" type="pres">
      <dgm:prSet presAssocID="{44DAA4A4-C307-9145-908B-7F940AED9187}" presName="hierChild5" presStyleCnt="0"/>
      <dgm:spPr/>
    </dgm:pt>
    <dgm:pt modelId="{0C8D1217-0C7E-B344-8FA4-D27456569339}" type="pres">
      <dgm:prSet presAssocID="{85474ECF-1F5C-B94B-9271-175427802464}" presName="hierChild5" presStyleCnt="0"/>
      <dgm:spPr/>
    </dgm:pt>
    <dgm:pt modelId="{41EEF133-5233-7F49-80FC-96C0F4882C33}" type="pres">
      <dgm:prSet presAssocID="{C0E5C980-4555-5F4D-A726-79F25FE228FE}" presName="hierChild3" presStyleCnt="0"/>
      <dgm:spPr/>
    </dgm:pt>
  </dgm:ptLst>
  <dgm:cxnLst>
    <dgm:cxn modelId="{E6938F14-31F5-D148-9540-DE0AD5083B62}" type="presOf" srcId="{D79DE74F-4B05-D041-B797-784C5B109187}" destId="{3067C295-435C-BC43-BAB5-0927B175FFCE}" srcOrd="1" destOrd="0" presId="urn:microsoft.com/office/officeart/2009/3/layout/HorizontalOrganizationChart"/>
    <dgm:cxn modelId="{63885162-9C20-6448-A27D-8F72FAEFDB15}" type="presOf" srcId="{B935C969-2608-5D4A-837D-BE49C1F20857}" destId="{893D4B1B-17BA-F94B-B969-34328EB964A0}" srcOrd="0" destOrd="0" presId="urn:microsoft.com/office/officeart/2009/3/layout/HorizontalOrganizationChart"/>
    <dgm:cxn modelId="{815A7947-23ED-7843-B62A-995A4E47A8ED}" srcId="{C0E5C980-4555-5F4D-A726-79F25FE228FE}" destId="{60B40BED-988F-A24B-BCAA-D66A2AD66B95}" srcOrd="1" destOrd="0" parTransId="{5E66548F-871D-2B4C-8E38-BC2FD48149D2}" sibTransId="{494AC3C2-9826-8D40-8D30-1FA11FFA88FE}"/>
    <dgm:cxn modelId="{8AFF7013-5E6E-214B-8238-251CB03F3C9E}" type="presOf" srcId="{CD2E53A9-3190-9E48-AD96-B7509F2F0671}" destId="{142D0655-5032-8E4E-AA5C-B0D5EBE6877F}" srcOrd="1" destOrd="0" presId="urn:microsoft.com/office/officeart/2009/3/layout/HorizontalOrganizationChart"/>
    <dgm:cxn modelId="{7B37C36D-DF02-7942-B0FE-DA2F47BB0D19}" type="presOf" srcId="{3DA36785-6B99-6746-8E9A-16EF95049133}" destId="{456C6BD0-14D5-F048-880E-8F98802710B5}" srcOrd="0" destOrd="0" presId="urn:microsoft.com/office/officeart/2009/3/layout/HorizontalOrganizationChart"/>
    <dgm:cxn modelId="{BEEEA3EB-8DF1-9D43-A478-BCD16A96BE68}" type="presOf" srcId="{20BC5B32-315D-FA42-B7BA-0CD0C55F99EA}" destId="{6A2D6069-7330-EB49-9A9A-BA4A03588CF5}" srcOrd="0" destOrd="0" presId="urn:microsoft.com/office/officeart/2009/3/layout/HorizontalOrganizationChart"/>
    <dgm:cxn modelId="{E242B907-3911-BC43-B217-38ED6C4FC779}" type="presOf" srcId="{FA580E18-91BA-5346-A313-D69EFE669575}" destId="{62D570ED-72A1-954A-9075-974F4663AB4A}" srcOrd="0" destOrd="0" presId="urn:microsoft.com/office/officeart/2009/3/layout/HorizontalOrganizationChart"/>
    <dgm:cxn modelId="{BE30D0E8-5158-5C4D-8935-8B30DEE2247A}" srcId="{C0E5C980-4555-5F4D-A726-79F25FE228FE}" destId="{85474ECF-1F5C-B94B-9271-175427802464}" srcOrd="3" destOrd="0" parTransId="{291F40A0-1169-004D-8221-ED8DACF06BE6}" sibTransId="{CFAD2408-8201-0A4E-B416-F2C261C757AE}"/>
    <dgm:cxn modelId="{F0E75659-8F7F-1E45-A7B1-F13EB833DA87}" srcId="{C0E5C980-4555-5F4D-A726-79F25FE228FE}" destId="{E673D58A-6589-4C4C-97B1-1501986A56C2}" srcOrd="2" destOrd="0" parTransId="{CA330DE7-6776-5842-A0B9-2B81CA8E1307}" sibTransId="{3E118D26-6340-A84C-9E55-662809B75E33}"/>
    <dgm:cxn modelId="{915720C7-D096-1647-B9E8-D72CB158685E}" type="presOf" srcId="{467FFBD2-FEC6-3A42-A99B-50981F25C3D7}" destId="{EDED60A5-E5A4-E844-AAC9-B85DBE84ADA3}" srcOrd="0" destOrd="0" presId="urn:microsoft.com/office/officeart/2009/3/layout/HorizontalOrganizationChart"/>
    <dgm:cxn modelId="{DB3BA25D-7B67-FD45-B206-5A4ADABA9D5D}" type="presOf" srcId="{E673D58A-6589-4C4C-97B1-1501986A56C2}" destId="{9216DB78-3444-CD4D-8C26-226BB985FD85}" srcOrd="0" destOrd="0" presId="urn:microsoft.com/office/officeart/2009/3/layout/HorizontalOrganizationChart"/>
    <dgm:cxn modelId="{09106C27-FD4C-D245-AFEE-67D42859B2CA}" type="presOf" srcId="{C0E5C980-4555-5F4D-A726-79F25FE228FE}" destId="{82E5E5CA-2E9D-7146-A74B-31E581A1D356}" srcOrd="0" destOrd="0" presId="urn:microsoft.com/office/officeart/2009/3/layout/HorizontalOrganizationChart"/>
    <dgm:cxn modelId="{30D94D0D-4BAF-2D4C-A427-8E54699E46C5}" type="presOf" srcId="{8DCAFE86-8666-CD4B-8475-6B9A4629CBC6}" destId="{C05D0A9C-C1C5-8849-A16D-AD1427F34D9D}" srcOrd="0" destOrd="0" presId="urn:microsoft.com/office/officeart/2009/3/layout/HorizontalOrganizationChart"/>
    <dgm:cxn modelId="{8A35B2A7-07CC-7E46-A115-3CF792CCF219}" type="presOf" srcId="{01AFD242-8F0F-FF44-B6C7-744BA2932F43}" destId="{3A802DEF-07E7-0E44-B131-62569E7E4705}" srcOrd="0" destOrd="0" presId="urn:microsoft.com/office/officeart/2009/3/layout/HorizontalOrganizationChart"/>
    <dgm:cxn modelId="{51FF2EBE-390B-4048-9AD3-74379DD7EAF3}" srcId="{C0E5C980-4555-5F4D-A726-79F25FE228FE}" destId="{C6F339CF-247D-9145-BE10-7B9FFB990845}" srcOrd="0" destOrd="0" parTransId="{04F03578-4D75-9641-BB3B-C55FE927651A}" sibTransId="{C0ED9765-F3CE-7B45-B13E-9FF503EDD401}"/>
    <dgm:cxn modelId="{6C2C92A7-DE1D-CA48-847B-361B77A3D6ED}" type="presOf" srcId="{C6F339CF-247D-9145-BE10-7B9FFB990845}" destId="{37C1E19C-706D-2D4A-908C-865D2CA4C820}" srcOrd="0" destOrd="0" presId="urn:microsoft.com/office/officeart/2009/3/layout/HorizontalOrganizationChart"/>
    <dgm:cxn modelId="{238C7F4F-693B-F04E-A0F9-71FD8944D402}" type="presOf" srcId="{7701FA30-BD93-E043-8A3E-B1555AB2F874}" destId="{FEB68673-1DDD-CB4F-BF45-BCB1DD8EC70B}" srcOrd="0" destOrd="0" presId="urn:microsoft.com/office/officeart/2009/3/layout/HorizontalOrganizationChart"/>
    <dgm:cxn modelId="{F76457C4-1DC9-7E45-82A9-A5ED3B0A9617}" type="presOf" srcId="{60B40BED-988F-A24B-BCAA-D66A2AD66B95}" destId="{BE491DFA-D02F-4846-8990-E9CFC342B6EB}" srcOrd="1" destOrd="0" presId="urn:microsoft.com/office/officeart/2009/3/layout/HorizontalOrganizationChart"/>
    <dgm:cxn modelId="{B9443B91-95AD-F64B-AFE3-96977A8B4F72}" type="presOf" srcId="{04F03578-4D75-9641-BB3B-C55FE927651A}" destId="{82D429AB-B78B-8242-873E-EEED0E3A8646}" srcOrd="0" destOrd="0" presId="urn:microsoft.com/office/officeart/2009/3/layout/HorizontalOrganizationChart"/>
    <dgm:cxn modelId="{B6BA9174-6E14-7141-9A47-714E3D791AB3}" type="presOf" srcId="{B60EAB0A-4B4A-FD48-B839-44C198B15D4D}" destId="{74328B2F-6867-7F46-8C27-DF07450E1EE7}" srcOrd="0" destOrd="0" presId="urn:microsoft.com/office/officeart/2009/3/layout/HorizontalOrganizationChart"/>
    <dgm:cxn modelId="{AD8F33DB-FDFF-914C-AD10-5F932500CBD2}" type="presOf" srcId="{B935C969-2608-5D4A-837D-BE49C1F20857}" destId="{149BC258-1EAD-D949-8839-046B678DD149}" srcOrd="1" destOrd="0" presId="urn:microsoft.com/office/officeart/2009/3/layout/HorizontalOrganizationChart"/>
    <dgm:cxn modelId="{3109FAF7-9CA4-8F4B-B6A2-D7ECA5A2ED4C}" type="presOf" srcId="{BF81B54F-6E5E-1F4F-80E6-52210CBD7E61}" destId="{A8C298C3-A7E6-494A-9196-F2CA684D7E48}" srcOrd="0" destOrd="0" presId="urn:microsoft.com/office/officeart/2009/3/layout/HorizontalOrganizationChart"/>
    <dgm:cxn modelId="{EA7B043B-9DF7-A943-8546-887CEE100376}" type="presOf" srcId="{291F40A0-1169-004D-8221-ED8DACF06BE6}" destId="{0C561015-D1C8-A247-8F01-0E4BBC8311D9}" srcOrd="0" destOrd="0" presId="urn:microsoft.com/office/officeart/2009/3/layout/HorizontalOrganizationChart"/>
    <dgm:cxn modelId="{EFA666D5-769F-2749-99B9-8F292E64DCDF}" type="presOf" srcId="{60B40BED-988F-A24B-BCAA-D66A2AD66B95}" destId="{97EEFE9A-D512-E04F-B63B-D506128DD274}" srcOrd="0" destOrd="0" presId="urn:microsoft.com/office/officeart/2009/3/layout/HorizontalOrganizationChart"/>
    <dgm:cxn modelId="{8DBFC946-D8A6-A84F-88B4-EB4FCDEA24F3}" type="presOf" srcId="{85474ECF-1F5C-B94B-9271-175427802464}" destId="{20D40A09-C358-3245-A4E1-C39E5F01A79C}" srcOrd="0" destOrd="0" presId="urn:microsoft.com/office/officeart/2009/3/layout/HorizontalOrganizationChart"/>
    <dgm:cxn modelId="{BBBC5A50-121A-B747-93FC-4DCA0867432C}" type="presOf" srcId="{B0D9D66C-87F3-5542-8550-DAB6EA8E54BA}" destId="{E426505D-170D-5445-A960-7670EE2C4807}" srcOrd="0" destOrd="0" presId="urn:microsoft.com/office/officeart/2009/3/layout/HorizontalOrganizationChart"/>
    <dgm:cxn modelId="{F3AFDEF1-933C-3442-9577-ABF569060415}" srcId="{C6F339CF-247D-9145-BE10-7B9FFB990845}" destId="{467FFBD2-FEC6-3A42-A99B-50981F25C3D7}" srcOrd="1" destOrd="0" parTransId="{20BC5B32-315D-FA42-B7BA-0CD0C55F99EA}" sibTransId="{A13941C9-518E-C644-9125-387455559AF1}"/>
    <dgm:cxn modelId="{4B4D3B0C-17D7-594A-B9FD-02CE0A4C02C4}" type="presOf" srcId="{E673D58A-6589-4C4C-97B1-1501986A56C2}" destId="{31246D28-0E8E-EA4C-AD07-65351E0C5657}" srcOrd="1" destOrd="0" presId="urn:microsoft.com/office/officeart/2009/3/layout/HorizontalOrganizationChart"/>
    <dgm:cxn modelId="{B6DD0C5D-CFCC-9E42-8C19-149029C639AF}" srcId="{60B40BED-988F-A24B-BCAA-D66A2AD66B95}" destId="{CD2E53A9-3190-9E48-AD96-B7509F2F0671}" srcOrd="0" destOrd="0" parTransId="{BF81B54F-6E5E-1F4F-80E6-52210CBD7E61}" sibTransId="{FF92EC95-BA58-184B-8116-9F075FA43077}"/>
    <dgm:cxn modelId="{8CE87C70-A9A9-EE4C-964C-F842434095EA}" type="presOf" srcId="{44DAA4A4-C307-9145-908B-7F940AED9187}" destId="{C5FED33B-33D5-034F-8903-B8C46B64D862}" srcOrd="0" destOrd="0" presId="urn:microsoft.com/office/officeart/2009/3/layout/HorizontalOrganizationChart"/>
    <dgm:cxn modelId="{A410CAF6-747B-204B-A522-B4BB1F3EB20F}" type="presOf" srcId="{85474ECF-1F5C-B94B-9271-175427802464}" destId="{B7833B4C-E75B-9245-B42A-AA759084D6D3}" srcOrd="1" destOrd="0" presId="urn:microsoft.com/office/officeart/2009/3/layout/HorizontalOrganizationChart"/>
    <dgm:cxn modelId="{B83CFCC0-007D-584D-AB8A-3B9AE087FA59}" srcId="{D79DE74F-4B05-D041-B797-784C5B109187}" destId="{8DCAFE86-8666-CD4B-8475-6B9A4629CBC6}" srcOrd="1" destOrd="0" parTransId="{B0D9D66C-87F3-5542-8550-DAB6EA8E54BA}" sibTransId="{D87C4DF4-1979-0448-802C-3E2FD0D447D6}"/>
    <dgm:cxn modelId="{97E5C185-99EB-ED42-AC83-1E4A580F93E6}" type="presOf" srcId="{44DAA4A4-C307-9145-908B-7F940AED9187}" destId="{60F225B4-1B37-1542-BD4A-92C6AD81BD30}" srcOrd="1" destOrd="0" presId="urn:microsoft.com/office/officeart/2009/3/layout/HorizontalOrganizationChart"/>
    <dgm:cxn modelId="{461AF064-4C05-5C43-A29B-B1AB43B94596}" type="presOf" srcId="{C6F339CF-247D-9145-BE10-7B9FFB990845}" destId="{061350ED-F76C-3E47-9AA8-380B03B1666A}" srcOrd="1" destOrd="0" presId="urn:microsoft.com/office/officeart/2009/3/layout/HorizontalOrganizationChart"/>
    <dgm:cxn modelId="{11D67D12-C16D-1F49-97F9-D825D3CA111E}" type="presOf" srcId="{5E66548F-871D-2B4C-8E38-BC2FD48149D2}" destId="{A0EA7066-1A77-7441-ABC3-7EA2EA810C5F}" srcOrd="0" destOrd="0" presId="urn:microsoft.com/office/officeart/2009/3/layout/HorizontalOrganizationChart"/>
    <dgm:cxn modelId="{1F02414F-1971-4343-8668-E9C8A68AC7A8}" type="presOf" srcId="{EF180822-B946-3D40-9C23-4F6F87481E9B}" destId="{390193F6-1132-1748-9E3D-7512A3B95F8C}" srcOrd="0" destOrd="0" presId="urn:microsoft.com/office/officeart/2009/3/layout/HorizontalOrganizationChart"/>
    <dgm:cxn modelId="{EFE023CE-F0DB-674B-8261-085C4198B8E6}" type="presOf" srcId="{CA330DE7-6776-5842-A0B9-2B81CA8E1307}" destId="{D5611562-0F7F-9540-9312-2813CD16ECED}" srcOrd="0" destOrd="0" presId="urn:microsoft.com/office/officeart/2009/3/layout/HorizontalOrganizationChart"/>
    <dgm:cxn modelId="{F9C6106B-1F33-2C47-9B64-4B3C951A1539}" type="presOf" srcId="{7A4AE017-4ED9-CC43-AB67-55484E3B5EC1}" destId="{1326021B-CDE5-AB48-BE88-45047EF99BD8}" srcOrd="1" destOrd="0" presId="urn:microsoft.com/office/officeart/2009/3/layout/HorizontalOrganizationChart"/>
    <dgm:cxn modelId="{FCC3EEAE-11C7-7C46-BBF0-BE4C729F4402}" srcId="{0EBD7CCA-17A6-7F4A-99DF-B14C4FB70C88}" destId="{C0E5C980-4555-5F4D-A726-79F25FE228FE}" srcOrd="0" destOrd="0" parTransId="{0C6D9271-58D7-8848-A456-6FEE66322FEE}" sibTransId="{4E15325C-76CF-274D-8B35-10DB545621E8}"/>
    <dgm:cxn modelId="{D010B237-4C5D-D042-B9CD-4921784FEDCD}" type="presOf" srcId="{7A4AE017-4ED9-CC43-AB67-55484E3B5EC1}" destId="{7DA762FB-42D1-F241-BCD7-2D0DF4024723}" srcOrd="0" destOrd="0" presId="urn:microsoft.com/office/officeart/2009/3/layout/HorizontalOrganizationChart"/>
    <dgm:cxn modelId="{C8F7478D-5942-2647-B013-E76075AAA147}" type="presOf" srcId="{83447C98-A2C0-C34B-B6F5-2FA66D43D4B0}" destId="{2FEB8DD4-7439-384E-8B73-912A34A9540F}" srcOrd="0" destOrd="0" presId="urn:microsoft.com/office/officeart/2009/3/layout/HorizontalOrganizationChart"/>
    <dgm:cxn modelId="{004A362F-533B-494A-8BCA-3C91BBA10D1E}" srcId="{CD2E53A9-3190-9E48-AD96-B7509F2F0671}" destId="{EF180822-B946-3D40-9C23-4F6F87481E9B}" srcOrd="0" destOrd="0" parTransId="{3DA36785-6B99-6746-8E9A-16EF95049133}" sibTransId="{C8090BAF-8536-6C4C-BABD-97D9BC8B45F8}"/>
    <dgm:cxn modelId="{8B77F03B-FE68-2447-9E00-BDC859DC95D9}" srcId="{85474ECF-1F5C-B94B-9271-175427802464}" destId="{44DAA4A4-C307-9145-908B-7F940AED9187}" srcOrd="0" destOrd="0" parTransId="{B60EAB0A-4B4A-FD48-B839-44C198B15D4D}" sibTransId="{5CB27E61-F19D-3D47-A8FA-3FA55DE760B8}"/>
    <dgm:cxn modelId="{B59C37A9-2509-A64A-9C9F-8040CD876B6F}" srcId="{C6F339CF-247D-9145-BE10-7B9FFB990845}" destId="{D79DE74F-4B05-D041-B797-784C5B109187}" srcOrd="0" destOrd="0" parTransId="{7701FA30-BD93-E043-8A3E-B1555AB2F874}" sibTransId="{4DAD5817-0956-CD45-A674-DFC0BA435E3F}"/>
    <dgm:cxn modelId="{93491E47-40CD-AE4C-A8BF-765F3A398AB8}" type="presOf" srcId="{CD2E53A9-3190-9E48-AD96-B7509F2F0671}" destId="{6156F609-2680-D345-A245-F3EC6A4FEA2E}" srcOrd="0" destOrd="0" presId="urn:microsoft.com/office/officeart/2009/3/layout/HorizontalOrganizationChart"/>
    <dgm:cxn modelId="{6E7C7B3B-3481-B945-A3CA-C3E77CA28720}" type="presOf" srcId="{FA580E18-91BA-5346-A313-D69EFE669575}" destId="{6E825354-E20A-1146-943F-A22E1126769F}" srcOrd="1" destOrd="0" presId="urn:microsoft.com/office/officeart/2009/3/layout/HorizontalOrganizationChart"/>
    <dgm:cxn modelId="{2446442D-D43E-BB4E-BEE3-41B525BF4635}" type="presOf" srcId="{AD46E4A6-6698-9C43-B92A-B927BCAFB0B2}" destId="{FDF1F7CA-4708-8242-A368-281B87542E6A}" srcOrd="0" destOrd="0" presId="urn:microsoft.com/office/officeart/2009/3/layout/HorizontalOrganizationChart"/>
    <dgm:cxn modelId="{BCDAEA29-CDB0-EC46-937E-6DAD1219D786}" srcId="{E673D58A-6589-4C4C-97B1-1501986A56C2}" destId="{B935C969-2608-5D4A-837D-BE49C1F20857}" srcOrd="0" destOrd="0" parTransId="{AD46E4A6-6698-9C43-B92A-B927BCAFB0B2}" sibTransId="{1CF93A1E-8D3B-B847-8F11-7E9AD86061B3}"/>
    <dgm:cxn modelId="{5EC6AF50-DEF7-BA4E-907A-9797F21BA874}" type="presOf" srcId="{0EBD7CCA-17A6-7F4A-99DF-B14C4FB70C88}" destId="{2A32671B-5916-D14F-B85E-5077F6D83190}" srcOrd="0" destOrd="0" presId="urn:microsoft.com/office/officeart/2009/3/layout/HorizontalOrganizationChart"/>
    <dgm:cxn modelId="{ED259028-B409-614A-9E78-324DDDB56C43}" type="presOf" srcId="{D79DE74F-4B05-D041-B797-784C5B109187}" destId="{2BD4D59F-D961-3240-83D1-B9BCD1DBE0EB}" srcOrd="0" destOrd="0" presId="urn:microsoft.com/office/officeart/2009/3/layout/HorizontalOrganizationChart"/>
    <dgm:cxn modelId="{BA60A9DC-0711-CC4D-ACFD-872CF8B4AE07}" type="presOf" srcId="{EF180822-B946-3D40-9C23-4F6F87481E9B}" destId="{C98AA393-CADE-5C4D-AC77-7ACBF55EBAA0}" srcOrd="1" destOrd="0" presId="urn:microsoft.com/office/officeart/2009/3/layout/HorizontalOrganizationChart"/>
    <dgm:cxn modelId="{48CD9EE2-2995-1E46-96F9-9C95F3780196}" srcId="{C6F339CF-247D-9145-BE10-7B9FFB990845}" destId="{FA580E18-91BA-5346-A313-D69EFE669575}" srcOrd="2" destOrd="0" parTransId="{01AFD242-8F0F-FF44-B6C7-744BA2932F43}" sibTransId="{E8F76F8E-4161-CC41-A477-9D6AAE39D7E8}"/>
    <dgm:cxn modelId="{4FD00DA7-D5EB-E648-ADA9-93ABD88A02DC}" srcId="{D79DE74F-4B05-D041-B797-784C5B109187}" destId="{7A4AE017-4ED9-CC43-AB67-55484E3B5EC1}" srcOrd="0" destOrd="0" parTransId="{83447C98-A2C0-C34B-B6F5-2FA66D43D4B0}" sibTransId="{277E0BD9-7D1A-0740-BBAE-4ECC82063FD1}"/>
    <dgm:cxn modelId="{DAF90B5F-D73E-1243-BF79-EDB21E2A76D1}" type="presOf" srcId="{467FFBD2-FEC6-3A42-A99B-50981F25C3D7}" destId="{CFF0EACC-EF85-374E-9383-7DE039DAFD03}" srcOrd="1" destOrd="0" presId="urn:microsoft.com/office/officeart/2009/3/layout/HorizontalOrganizationChart"/>
    <dgm:cxn modelId="{5B562354-CCC2-BE4B-9412-A713FFB5ADAC}" type="presOf" srcId="{C0E5C980-4555-5F4D-A726-79F25FE228FE}" destId="{0F096D02-5D58-4843-B17A-76D7CAE8D300}" srcOrd="1" destOrd="0" presId="urn:microsoft.com/office/officeart/2009/3/layout/HorizontalOrganizationChart"/>
    <dgm:cxn modelId="{5B2EF7A5-7E12-AC44-AC67-B5ED11E2A6D6}" type="presOf" srcId="{8DCAFE86-8666-CD4B-8475-6B9A4629CBC6}" destId="{C9F48BA9-6A1A-2E49-892E-E79F5696BAB2}" srcOrd="1" destOrd="0" presId="urn:microsoft.com/office/officeart/2009/3/layout/HorizontalOrganizationChart"/>
    <dgm:cxn modelId="{2A61BE6E-1338-A748-AA1F-0B9A9ACD7C26}" type="presParOf" srcId="{2A32671B-5916-D14F-B85E-5077F6D83190}" destId="{8C53DEA3-F27C-BB49-A248-360B0218CC7A}" srcOrd="0" destOrd="0" presId="urn:microsoft.com/office/officeart/2009/3/layout/HorizontalOrganizationChart"/>
    <dgm:cxn modelId="{A221047A-6CF2-A844-A85E-B8A3CBECCA5A}" type="presParOf" srcId="{8C53DEA3-F27C-BB49-A248-360B0218CC7A}" destId="{1A9DF700-7CFA-4347-B93B-F6436F2BA49A}" srcOrd="0" destOrd="0" presId="urn:microsoft.com/office/officeart/2009/3/layout/HorizontalOrganizationChart"/>
    <dgm:cxn modelId="{2065A198-EBD5-1149-BFC9-FE3458A0396B}" type="presParOf" srcId="{1A9DF700-7CFA-4347-B93B-F6436F2BA49A}" destId="{82E5E5CA-2E9D-7146-A74B-31E581A1D356}" srcOrd="0" destOrd="0" presId="urn:microsoft.com/office/officeart/2009/3/layout/HorizontalOrganizationChart"/>
    <dgm:cxn modelId="{759206A7-F77E-6148-BF5E-5C6586365D4D}" type="presParOf" srcId="{1A9DF700-7CFA-4347-B93B-F6436F2BA49A}" destId="{0F096D02-5D58-4843-B17A-76D7CAE8D300}" srcOrd="1" destOrd="0" presId="urn:microsoft.com/office/officeart/2009/3/layout/HorizontalOrganizationChart"/>
    <dgm:cxn modelId="{ABF0D410-BCF4-B245-AE06-46DFBA16BD43}" type="presParOf" srcId="{8C53DEA3-F27C-BB49-A248-360B0218CC7A}" destId="{39CB8677-9E02-C049-B24E-C57B7F4EA74C}" srcOrd="1" destOrd="0" presId="urn:microsoft.com/office/officeart/2009/3/layout/HorizontalOrganizationChart"/>
    <dgm:cxn modelId="{5B855D17-2FFF-5E42-9F09-F9A553823315}" type="presParOf" srcId="{39CB8677-9E02-C049-B24E-C57B7F4EA74C}" destId="{82D429AB-B78B-8242-873E-EEED0E3A8646}" srcOrd="0" destOrd="0" presId="urn:microsoft.com/office/officeart/2009/3/layout/HorizontalOrganizationChart"/>
    <dgm:cxn modelId="{782F7B79-FC86-5042-8BEE-2E32BAA08195}" type="presParOf" srcId="{39CB8677-9E02-C049-B24E-C57B7F4EA74C}" destId="{020AEA31-FC9E-E446-B497-07A9EF6DA8A4}" srcOrd="1" destOrd="0" presId="urn:microsoft.com/office/officeart/2009/3/layout/HorizontalOrganizationChart"/>
    <dgm:cxn modelId="{89F54A53-5641-084B-BD6E-5F1B34D8AE0A}" type="presParOf" srcId="{020AEA31-FC9E-E446-B497-07A9EF6DA8A4}" destId="{F512A0D0-E661-A549-80E9-E6696C5C0C9A}" srcOrd="0" destOrd="0" presId="urn:microsoft.com/office/officeart/2009/3/layout/HorizontalOrganizationChart"/>
    <dgm:cxn modelId="{07687974-2059-A34D-9798-F2355DBCDE2E}" type="presParOf" srcId="{F512A0D0-E661-A549-80E9-E6696C5C0C9A}" destId="{37C1E19C-706D-2D4A-908C-865D2CA4C820}" srcOrd="0" destOrd="0" presId="urn:microsoft.com/office/officeart/2009/3/layout/HorizontalOrganizationChart"/>
    <dgm:cxn modelId="{70148AB8-072C-2944-937B-54BF619E232F}" type="presParOf" srcId="{F512A0D0-E661-A549-80E9-E6696C5C0C9A}" destId="{061350ED-F76C-3E47-9AA8-380B03B1666A}" srcOrd="1" destOrd="0" presId="urn:microsoft.com/office/officeart/2009/3/layout/HorizontalOrganizationChart"/>
    <dgm:cxn modelId="{26186AA5-D03D-C84F-BD8A-D421814981A3}" type="presParOf" srcId="{020AEA31-FC9E-E446-B497-07A9EF6DA8A4}" destId="{4BDADC78-5A85-CA44-B825-DB4C055E4183}" srcOrd="1" destOrd="0" presId="urn:microsoft.com/office/officeart/2009/3/layout/HorizontalOrganizationChart"/>
    <dgm:cxn modelId="{ECD3F8F6-C9A4-2E42-8C6D-F0FBADC19AEF}" type="presParOf" srcId="{4BDADC78-5A85-CA44-B825-DB4C055E4183}" destId="{FEB68673-1DDD-CB4F-BF45-BCB1DD8EC70B}" srcOrd="0" destOrd="0" presId="urn:microsoft.com/office/officeart/2009/3/layout/HorizontalOrganizationChart"/>
    <dgm:cxn modelId="{B5EBC6ED-0920-0245-A0F5-F6A100844BD8}" type="presParOf" srcId="{4BDADC78-5A85-CA44-B825-DB4C055E4183}" destId="{9919F249-E25C-5E40-92AD-1B9ADB0A4395}" srcOrd="1" destOrd="0" presId="urn:microsoft.com/office/officeart/2009/3/layout/HorizontalOrganizationChart"/>
    <dgm:cxn modelId="{F8CF061E-9044-214D-9641-DB2F0D2D4CDD}" type="presParOf" srcId="{9919F249-E25C-5E40-92AD-1B9ADB0A4395}" destId="{7BDA4062-6984-FD45-99CF-4CD970E09621}" srcOrd="0" destOrd="0" presId="urn:microsoft.com/office/officeart/2009/3/layout/HorizontalOrganizationChart"/>
    <dgm:cxn modelId="{88CD919E-03A1-B94A-9743-7847863406EB}" type="presParOf" srcId="{7BDA4062-6984-FD45-99CF-4CD970E09621}" destId="{2BD4D59F-D961-3240-83D1-B9BCD1DBE0EB}" srcOrd="0" destOrd="0" presId="urn:microsoft.com/office/officeart/2009/3/layout/HorizontalOrganizationChart"/>
    <dgm:cxn modelId="{98CD5837-2388-2D48-A56B-FBED391BE4F8}" type="presParOf" srcId="{7BDA4062-6984-FD45-99CF-4CD970E09621}" destId="{3067C295-435C-BC43-BAB5-0927B175FFCE}" srcOrd="1" destOrd="0" presId="urn:microsoft.com/office/officeart/2009/3/layout/HorizontalOrganizationChart"/>
    <dgm:cxn modelId="{887259BA-9668-724E-BB34-170A5A2E2619}" type="presParOf" srcId="{9919F249-E25C-5E40-92AD-1B9ADB0A4395}" destId="{FD9D8192-C135-6743-AA2E-4E704883A570}" srcOrd="1" destOrd="0" presId="urn:microsoft.com/office/officeart/2009/3/layout/HorizontalOrganizationChart"/>
    <dgm:cxn modelId="{075A41BB-57D3-A043-BABC-98A237D71E2A}" type="presParOf" srcId="{FD9D8192-C135-6743-AA2E-4E704883A570}" destId="{2FEB8DD4-7439-384E-8B73-912A34A9540F}" srcOrd="0" destOrd="0" presId="urn:microsoft.com/office/officeart/2009/3/layout/HorizontalOrganizationChart"/>
    <dgm:cxn modelId="{52476C4A-3CC9-B542-9BA6-D706E7F63E88}" type="presParOf" srcId="{FD9D8192-C135-6743-AA2E-4E704883A570}" destId="{C6D45FED-AC3E-9F4B-919F-0B9394323EE0}" srcOrd="1" destOrd="0" presId="urn:microsoft.com/office/officeart/2009/3/layout/HorizontalOrganizationChart"/>
    <dgm:cxn modelId="{8AEE8B0D-512A-594C-8333-E647408C01BC}" type="presParOf" srcId="{C6D45FED-AC3E-9F4B-919F-0B9394323EE0}" destId="{E0D52570-A8F4-2A40-92AA-C8221F005620}" srcOrd="0" destOrd="0" presId="urn:microsoft.com/office/officeart/2009/3/layout/HorizontalOrganizationChart"/>
    <dgm:cxn modelId="{6A6ADA8B-17FC-7442-99E4-C1D8F1790B99}" type="presParOf" srcId="{E0D52570-A8F4-2A40-92AA-C8221F005620}" destId="{7DA762FB-42D1-F241-BCD7-2D0DF4024723}" srcOrd="0" destOrd="0" presId="urn:microsoft.com/office/officeart/2009/3/layout/HorizontalOrganizationChart"/>
    <dgm:cxn modelId="{B57E2332-D11D-8A42-B7FC-4044C5A84C4E}" type="presParOf" srcId="{E0D52570-A8F4-2A40-92AA-C8221F005620}" destId="{1326021B-CDE5-AB48-BE88-45047EF99BD8}" srcOrd="1" destOrd="0" presId="urn:microsoft.com/office/officeart/2009/3/layout/HorizontalOrganizationChart"/>
    <dgm:cxn modelId="{FC69F89E-109E-CE4D-8B08-56134EEB7795}" type="presParOf" srcId="{C6D45FED-AC3E-9F4B-919F-0B9394323EE0}" destId="{5CE544CE-0944-8649-BE68-2AB6A4F71844}" srcOrd="1" destOrd="0" presId="urn:microsoft.com/office/officeart/2009/3/layout/HorizontalOrganizationChart"/>
    <dgm:cxn modelId="{AC325278-2FBC-F64D-96D3-C052FA8226B8}" type="presParOf" srcId="{C6D45FED-AC3E-9F4B-919F-0B9394323EE0}" destId="{D94CA020-9760-4E4A-AACF-48C3C062A1CF}" srcOrd="2" destOrd="0" presId="urn:microsoft.com/office/officeart/2009/3/layout/HorizontalOrganizationChart"/>
    <dgm:cxn modelId="{E472B351-591D-8B43-8CE1-A5ABAF2A6CC1}" type="presParOf" srcId="{FD9D8192-C135-6743-AA2E-4E704883A570}" destId="{E426505D-170D-5445-A960-7670EE2C4807}" srcOrd="2" destOrd="0" presId="urn:microsoft.com/office/officeart/2009/3/layout/HorizontalOrganizationChart"/>
    <dgm:cxn modelId="{CC025DB3-8432-EF49-9DA0-DC19D39CC020}" type="presParOf" srcId="{FD9D8192-C135-6743-AA2E-4E704883A570}" destId="{98E1861C-AF3B-B54B-94AF-25028A5CBBFE}" srcOrd="3" destOrd="0" presId="urn:microsoft.com/office/officeart/2009/3/layout/HorizontalOrganizationChart"/>
    <dgm:cxn modelId="{402C20F1-7744-854E-94B8-313B9C9C3D9D}" type="presParOf" srcId="{98E1861C-AF3B-B54B-94AF-25028A5CBBFE}" destId="{C48D8A8A-11DF-9647-B59B-7A0F5B46B365}" srcOrd="0" destOrd="0" presId="urn:microsoft.com/office/officeart/2009/3/layout/HorizontalOrganizationChart"/>
    <dgm:cxn modelId="{29C8FD7C-09FC-0D4D-85BF-38F60331D6CB}" type="presParOf" srcId="{C48D8A8A-11DF-9647-B59B-7A0F5B46B365}" destId="{C05D0A9C-C1C5-8849-A16D-AD1427F34D9D}" srcOrd="0" destOrd="0" presId="urn:microsoft.com/office/officeart/2009/3/layout/HorizontalOrganizationChart"/>
    <dgm:cxn modelId="{4186063D-4E0B-C441-9C0F-286E5D350BF6}" type="presParOf" srcId="{C48D8A8A-11DF-9647-B59B-7A0F5B46B365}" destId="{C9F48BA9-6A1A-2E49-892E-E79F5696BAB2}" srcOrd="1" destOrd="0" presId="urn:microsoft.com/office/officeart/2009/3/layout/HorizontalOrganizationChart"/>
    <dgm:cxn modelId="{35CBDA7B-C0A4-9C48-B21A-C2BF87E43335}" type="presParOf" srcId="{98E1861C-AF3B-B54B-94AF-25028A5CBBFE}" destId="{3EF717F3-3936-F841-8B9E-54F7E7979688}" srcOrd="1" destOrd="0" presId="urn:microsoft.com/office/officeart/2009/3/layout/HorizontalOrganizationChart"/>
    <dgm:cxn modelId="{1DB4F361-B053-C64E-8F6E-A3D50D9740A3}" type="presParOf" srcId="{98E1861C-AF3B-B54B-94AF-25028A5CBBFE}" destId="{0D7428A2-42B9-414B-A183-FF3FC08C109E}" srcOrd="2" destOrd="0" presId="urn:microsoft.com/office/officeart/2009/3/layout/HorizontalOrganizationChart"/>
    <dgm:cxn modelId="{04560FE3-DB42-4848-8F12-BA7665227AD6}" type="presParOf" srcId="{9919F249-E25C-5E40-92AD-1B9ADB0A4395}" destId="{C3DFC7A9-CDB3-FF47-A2D2-FD5D3EF22C40}" srcOrd="2" destOrd="0" presId="urn:microsoft.com/office/officeart/2009/3/layout/HorizontalOrganizationChart"/>
    <dgm:cxn modelId="{69A6A46A-4BF3-E247-9DB0-2D7C19F6D883}" type="presParOf" srcId="{4BDADC78-5A85-CA44-B825-DB4C055E4183}" destId="{6A2D6069-7330-EB49-9A9A-BA4A03588CF5}" srcOrd="2" destOrd="0" presId="urn:microsoft.com/office/officeart/2009/3/layout/HorizontalOrganizationChart"/>
    <dgm:cxn modelId="{A33656E9-3F2B-7244-8009-335805F37CAE}" type="presParOf" srcId="{4BDADC78-5A85-CA44-B825-DB4C055E4183}" destId="{9FDF19A9-AA4F-374A-9C37-DC2469A70DA1}" srcOrd="3" destOrd="0" presId="urn:microsoft.com/office/officeart/2009/3/layout/HorizontalOrganizationChart"/>
    <dgm:cxn modelId="{7CB0142C-F689-4F47-94BF-367915EE73AD}" type="presParOf" srcId="{9FDF19A9-AA4F-374A-9C37-DC2469A70DA1}" destId="{FFB30DBB-2D01-3F42-9AB1-58C2F3EE08C2}" srcOrd="0" destOrd="0" presId="urn:microsoft.com/office/officeart/2009/3/layout/HorizontalOrganizationChart"/>
    <dgm:cxn modelId="{D186BC0F-8FF2-2940-9C26-1037E76AF6D6}" type="presParOf" srcId="{FFB30DBB-2D01-3F42-9AB1-58C2F3EE08C2}" destId="{EDED60A5-E5A4-E844-AAC9-B85DBE84ADA3}" srcOrd="0" destOrd="0" presId="urn:microsoft.com/office/officeart/2009/3/layout/HorizontalOrganizationChart"/>
    <dgm:cxn modelId="{1B9D3083-FE90-4548-B588-1704B8BEFFC8}" type="presParOf" srcId="{FFB30DBB-2D01-3F42-9AB1-58C2F3EE08C2}" destId="{CFF0EACC-EF85-374E-9383-7DE039DAFD03}" srcOrd="1" destOrd="0" presId="urn:microsoft.com/office/officeart/2009/3/layout/HorizontalOrganizationChart"/>
    <dgm:cxn modelId="{56E8D20C-F3B0-8A44-B1A3-2C6D8B143A7C}" type="presParOf" srcId="{9FDF19A9-AA4F-374A-9C37-DC2469A70DA1}" destId="{7EC680A0-4995-8A4C-80A3-33A0776268AC}" srcOrd="1" destOrd="0" presId="urn:microsoft.com/office/officeart/2009/3/layout/HorizontalOrganizationChart"/>
    <dgm:cxn modelId="{FFDB04B0-6217-8B44-BD0D-4F9ED384EF96}" type="presParOf" srcId="{9FDF19A9-AA4F-374A-9C37-DC2469A70DA1}" destId="{15642C83-2053-F34C-969D-7CA5D765B99D}" srcOrd="2" destOrd="0" presId="urn:microsoft.com/office/officeart/2009/3/layout/HorizontalOrganizationChart"/>
    <dgm:cxn modelId="{38CD0A66-976F-BF43-8D15-B1C315728C78}" type="presParOf" srcId="{4BDADC78-5A85-CA44-B825-DB4C055E4183}" destId="{3A802DEF-07E7-0E44-B131-62569E7E4705}" srcOrd="4" destOrd="0" presId="urn:microsoft.com/office/officeart/2009/3/layout/HorizontalOrganizationChart"/>
    <dgm:cxn modelId="{0C598C96-32BA-6B41-A14F-723A8348A637}" type="presParOf" srcId="{4BDADC78-5A85-CA44-B825-DB4C055E4183}" destId="{27139845-1FA7-E243-8223-77A8B52BFF59}" srcOrd="5" destOrd="0" presId="urn:microsoft.com/office/officeart/2009/3/layout/HorizontalOrganizationChart"/>
    <dgm:cxn modelId="{6A7E866A-17A0-C943-A838-BAAC631AB27C}" type="presParOf" srcId="{27139845-1FA7-E243-8223-77A8B52BFF59}" destId="{6831C972-6CD5-AF46-9058-8757FB51E14C}" srcOrd="0" destOrd="0" presId="urn:microsoft.com/office/officeart/2009/3/layout/HorizontalOrganizationChart"/>
    <dgm:cxn modelId="{5BE2D64F-DB50-6049-AFB1-AF469E23CBD5}" type="presParOf" srcId="{6831C972-6CD5-AF46-9058-8757FB51E14C}" destId="{62D570ED-72A1-954A-9075-974F4663AB4A}" srcOrd="0" destOrd="0" presId="urn:microsoft.com/office/officeart/2009/3/layout/HorizontalOrganizationChart"/>
    <dgm:cxn modelId="{69127F4E-4F70-CE45-B828-9BD23FD3FC0E}" type="presParOf" srcId="{6831C972-6CD5-AF46-9058-8757FB51E14C}" destId="{6E825354-E20A-1146-943F-A22E1126769F}" srcOrd="1" destOrd="0" presId="urn:microsoft.com/office/officeart/2009/3/layout/HorizontalOrganizationChart"/>
    <dgm:cxn modelId="{B59BF243-10D8-DF4C-9ADD-56FDA67293C5}" type="presParOf" srcId="{27139845-1FA7-E243-8223-77A8B52BFF59}" destId="{9399859F-2D0A-5941-AE33-185569D2E5FF}" srcOrd="1" destOrd="0" presId="urn:microsoft.com/office/officeart/2009/3/layout/HorizontalOrganizationChart"/>
    <dgm:cxn modelId="{D92F7398-F455-0B4C-B97D-0C503DD6D8B7}" type="presParOf" srcId="{27139845-1FA7-E243-8223-77A8B52BFF59}" destId="{4B182775-A91B-C34C-9F81-2A6E8B0E766E}" srcOrd="2" destOrd="0" presId="urn:microsoft.com/office/officeart/2009/3/layout/HorizontalOrganizationChart"/>
    <dgm:cxn modelId="{0255F977-DF5F-554D-A7A1-1C4CDDBB2B43}" type="presParOf" srcId="{020AEA31-FC9E-E446-B497-07A9EF6DA8A4}" destId="{631C00C0-9495-DC4E-9ADA-3D608121B172}" srcOrd="2" destOrd="0" presId="urn:microsoft.com/office/officeart/2009/3/layout/HorizontalOrganizationChart"/>
    <dgm:cxn modelId="{6A29299F-0658-8A45-A321-45AA8F15D82E}" type="presParOf" srcId="{39CB8677-9E02-C049-B24E-C57B7F4EA74C}" destId="{A0EA7066-1A77-7441-ABC3-7EA2EA810C5F}" srcOrd="2" destOrd="0" presId="urn:microsoft.com/office/officeart/2009/3/layout/HorizontalOrganizationChart"/>
    <dgm:cxn modelId="{7C391068-BAAD-D34A-9606-072137CC3C4C}" type="presParOf" srcId="{39CB8677-9E02-C049-B24E-C57B7F4EA74C}" destId="{6A57503B-5FF1-2C48-B8E5-AABDF5F99882}" srcOrd="3" destOrd="0" presId="urn:microsoft.com/office/officeart/2009/3/layout/HorizontalOrganizationChart"/>
    <dgm:cxn modelId="{27575438-FD53-9A4A-BCA1-7FD206249F8D}" type="presParOf" srcId="{6A57503B-5FF1-2C48-B8E5-AABDF5F99882}" destId="{81124319-26C0-6D4D-AF87-007C165E6FBE}" srcOrd="0" destOrd="0" presId="urn:microsoft.com/office/officeart/2009/3/layout/HorizontalOrganizationChart"/>
    <dgm:cxn modelId="{6859FA1E-C9FF-9844-AD09-7102B81AB6C5}" type="presParOf" srcId="{81124319-26C0-6D4D-AF87-007C165E6FBE}" destId="{97EEFE9A-D512-E04F-B63B-D506128DD274}" srcOrd="0" destOrd="0" presId="urn:microsoft.com/office/officeart/2009/3/layout/HorizontalOrganizationChart"/>
    <dgm:cxn modelId="{6121C741-2F44-0241-A994-C1DF389CA897}" type="presParOf" srcId="{81124319-26C0-6D4D-AF87-007C165E6FBE}" destId="{BE491DFA-D02F-4846-8990-E9CFC342B6EB}" srcOrd="1" destOrd="0" presId="urn:microsoft.com/office/officeart/2009/3/layout/HorizontalOrganizationChart"/>
    <dgm:cxn modelId="{66CB8A9A-787E-614B-A193-FC5A0EE4841B}" type="presParOf" srcId="{6A57503B-5FF1-2C48-B8E5-AABDF5F99882}" destId="{C9F04171-A4C1-7E41-82E3-E9C5B59CCF2F}" srcOrd="1" destOrd="0" presId="urn:microsoft.com/office/officeart/2009/3/layout/HorizontalOrganizationChart"/>
    <dgm:cxn modelId="{81C1A5C0-90A4-7945-9229-F142398D05A2}" type="presParOf" srcId="{C9F04171-A4C1-7E41-82E3-E9C5B59CCF2F}" destId="{A8C298C3-A7E6-494A-9196-F2CA684D7E48}" srcOrd="0" destOrd="0" presId="urn:microsoft.com/office/officeart/2009/3/layout/HorizontalOrganizationChart"/>
    <dgm:cxn modelId="{2DC81DF1-76A6-EC49-91AF-5BCFD0F2AABF}" type="presParOf" srcId="{C9F04171-A4C1-7E41-82E3-E9C5B59CCF2F}" destId="{A8805ED5-CBEA-FC46-A62C-634E2C56BFA3}" srcOrd="1" destOrd="0" presId="urn:microsoft.com/office/officeart/2009/3/layout/HorizontalOrganizationChart"/>
    <dgm:cxn modelId="{FEAB8F7E-A2FC-E147-BA58-4E0A0FF6BE6F}" type="presParOf" srcId="{A8805ED5-CBEA-FC46-A62C-634E2C56BFA3}" destId="{3E39429E-59D4-184F-986E-1327FD95196D}" srcOrd="0" destOrd="0" presId="urn:microsoft.com/office/officeart/2009/3/layout/HorizontalOrganizationChart"/>
    <dgm:cxn modelId="{0F6F0D74-9D9C-594D-8470-814D424C45DF}" type="presParOf" srcId="{3E39429E-59D4-184F-986E-1327FD95196D}" destId="{6156F609-2680-D345-A245-F3EC6A4FEA2E}" srcOrd="0" destOrd="0" presId="urn:microsoft.com/office/officeart/2009/3/layout/HorizontalOrganizationChart"/>
    <dgm:cxn modelId="{D6D3B459-2F75-CF46-B9BD-8DC450C30183}" type="presParOf" srcId="{3E39429E-59D4-184F-986E-1327FD95196D}" destId="{142D0655-5032-8E4E-AA5C-B0D5EBE6877F}" srcOrd="1" destOrd="0" presId="urn:microsoft.com/office/officeart/2009/3/layout/HorizontalOrganizationChart"/>
    <dgm:cxn modelId="{01C4EB08-EE92-3444-BA58-E2F6DCCA1F45}" type="presParOf" srcId="{A8805ED5-CBEA-FC46-A62C-634E2C56BFA3}" destId="{15DF3328-4F03-FF4F-B044-6221F707E65D}" srcOrd="1" destOrd="0" presId="urn:microsoft.com/office/officeart/2009/3/layout/HorizontalOrganizationChart"/>
    <dgm:cxn modelId="{C29E2BA7-4930-394F-A655-8D4541BF4F70}" type="presParOf" srcId="{15DF3328-4F03-FF4F-B044-6221F707E65D}" destId="{456C6BD0-14D5-F048-880E-8F98802710B5}" srcOrd="0" destOrd="0" presId="urn:microsoft.com/office/officeart/2009/3/layout/HorizontalOrganizationChart"/>
    <dgm:cxn modelId="{08E98BCB-EB7A-ED4A-9619-0FC8987E9BC6}" type="presParOf" srcId="{15DF3328-4F03-FF4F-B044-6221F707E65D}" destId="{C829532B-55AA-DA4C-92AB-DC42B00FF8BD}" srcOrd="1" destOrd="0" presId="urn:microsoft.com/office/officeart/2009/3/layout/HorizontalOrganizationChart"/>
    <dgm:cxn modelId="{ECD201DE-6E69-1546-AB2E-BE41698CBAFA}" type="presParOf" srcId="{C829532B-55AA-DA4C-92AB-DC42B00FF8BD}" destId="{A4807024-310D-344F-87DE-9B4D752B558C}" srcOrd="0" destOrd="0" presId="urn:microsoft.com/office/officeart/2009/3/layout/HorizontalOrganizationChart"/>
    <dgm:cxn modelId="{46BC1E4D-29B4-6D49-B620-6A8704004616}" type="presParOf" srcId="{A4807024-310D-344F-87DE-9B4D752B558C}" destId="{390193F6-1132-1748-9E3D-7512A3B95F8C}" srcOrd="0" destOrd="0" presId="urn:microsoft.com/office/officeart/2009/3/layout/HorizontalOrganizationChart"/>
    <dgm:cxn modelId="{8E3CFA45-6C56-CC4A-AC3A-BA7DC4FE5532}" type="presParOf" srcId="{A4807024-310D-344F-87DE-9B4D752B558C}" destId="{C98AA393-CADE-5C4D-AC77-7ACBF55EBAA0}" srcOrd="1" destOrd="0" presId="urn:microsoft.com/office/officeart/2009/3/layout/HorizontalOrganizationChart"/>
    <dgm:cxn modelId="{A12626E5-7859-CC47-B436-95F8DE3DD040}" type="presParOf" srcId="{C829532B-55AA-DA4C-92AB-DC42B00FF8BD}" destId="{1CAA3F16-B9E1-4A42-A4F8-FE704DA99DC6}" srcOrd="1" destOrd="0" presId="urn:microsoft.com/office/officeart/2009/3/layout/HorizontalOrganizationChart"/>
    <dgm:cxn modelId="{4F003B92-E6F0-2D46-9645-70958253E521}" type="presParOf" srcId="{C829532B-55AA-DA4C-92AB-DC42B00FF8BD}" destId="{E101A056-F7F9-F549-B1D3-598EDE58E36C}" srcOrd="2" destOrd="0" presId="urn:microsoft.com/office/officeart/2009/3/layout/HorizontalOrganizationChart"/>
    <dgm:cxn modelId="{5D436636-1333-124A-A63F-2739D931B0BB}" type="presParOf" srcId="{A8805ED5-CBEA-FC46-A62C-634E2C56BFA3}" destId="{20B5489C-A601-8F43-83E5-B070069B9ACD}" srcOrd="2" destOrd="0" presId="urn:microsoft.com/office/officeart/2009/3/layout/HorizontalOrganizationChart"/>
    <dgm:cxn modelId="{6708D381-C8EA-BE46-8ABE-8A6180E18B7A}" type="presParOf" srcId="{6A57503B-5FF1-2C48-B8E5-AABDF5F99882}" destId="{8FA36D85-DDC5-E94A-9F1A-179F938712C6}" srcOrd="2" destOrd="0" presId="urn:microsoft.com/office/officeart/2009/3/layout/HorizontalOrganizationChart"/>
    <dgm:cxn modelId="{8170E9AB-40DB-154E-8447-C41B5FCA14D7}" type="presParOf" srcId="{39CB8677-9E02-C049-B24E-C57B7F4EA74C}" destId="{D5611562-0F7F-9540-9312-2813CD16ECED}" srcOrd="4" destOrd="0" presId="urn:microsoft.com/office/officeart/2009/3/layout/HorizontalOrganizationChart"/>
    <dgm:cxn modelId="{9FA1AD9C-9766-8C49-9DB2-5FCAFF8AA405}" type="presParOf" srcId="{39CB8677-9E02-C049-B24E-C57B7F4EA74C}" destId="{DAD5BCF0-0AD6-3343-B923-FD5BB9C4B7DE}" srcOrd="5" destOrd="0" presId="urn:microsoft.com/office/officeart/2009/3/layout/HorizontalOrganizationChart"/>
    <dgm:cxn modelId="{163814C1-45F9-2545-BB61-A85420DF5EED}" type="presParOf" srcId="{DAD5BCF0-0AD6-3343-B923-FD5BB9C4B7DE}" destId="{E5BCB682-3ADC-E042-B69E-1A39AE88D2B3}" srcOrd="0" destOrd="0" presId="urn:microsoft.com/office/officeart/2009/3/layout/HorizontalOrganizationChart"/>
    <dgm:cxn modelId="{EE58BA1F-E8AB-8D49-8361-E1A874157244}" type="presParOf" srcId="{E5BCB682-3ADC-E042-B69E-1A39AE88D2B3}" destId="{9216DB78-3444-CD4D-8C26-226BB985FD85}" srcOrd="0" destOrd="0" presId="urn:microsoft.com/office/officeart/2009/3/layout/HorizontalOrganizationChart"/>
    <dgm:cxn modelId="{8D2F2495-063D-AC40-9BE2-4A65004E0058}" type="presParOf" srcId="{E5BCB682-3ADC-E042-B69E-1A39AE88D2B3}" destId="{31246D28-0E8E-EA4C-AD07-65351E0C5657}" srcOrd="1" destOrd="0" presId="urn:microsoft.com/office/officeart/2009/3/layout/HorizontalOrganizationChart"/>
    <dgm:cxn modelId="{5F710294-F9F5-0743-9FD5-0C724C299527}" type="presParOf" srcId="{DAD5BCF0-0AD6-3343-B923-FD5BB9C4B7DE}" destId="{0830534A-0DFB-794D-91C1-2B903AD152F4}" srcOrd="1" destOrd="0" presId="urn:microsoft.com/office/officeart/2009/3/layout/HorizontalOrganizationChart"/>
    <dgm:cxn modelId="{792FDCEF-EE0F-094C-9DF2-83A74FE3D08F}" type="presParOf" srcId="{0830534A-0DFB-794D-91C1-2B903AD152F4}" destId="{FDF1F7CA-4708-8242-A368-281B87542E6A}" srcOrd="0" destOrd="0" presId="urn:microsoft.com/office/officeart/2009/3/layout/HorizontalOrganizationChart"/>
    <dgm:cxn modelId="{DAB5ADBB-3F58-2243-817A-DDDD25311635}" type="presParOf" srcId="{0830534A-0DFB-794D-91C1-2B903AD152F4}" destId="{2A5D2B65-7C60-5341-A536-6029DB85A01F}" srcOrd="1" destOrd="0" presId="urn:microsoft.com/office/officeart/2009/3/layout/HorizontalOrganizationChart"/>
    <dgm:cxn modelId="{3C9E6D40-614D-A546-9A09-2704A84EC4E3}" type="presParOf" srcId="{2A5D2B65-7C60-5341-A536-6029DB85A01F}" destId="{4B3BF39F-7248-DF47-BE10-C571859288BC}" srcOrd="0" destOrd="0" presId="urn:microsoft.com/office/officeart/2009/3/layout/HorizontalOrganizationChart"/>
    <dgm:cxn modelId="{89FF2C52-DAFC-E741-85D5-214294AB4E3A}" type="presParOf" srcId="{4B3BF39F-7248-DF47-BE10-C571859288BC}" destId="{893D4B1B-17BA-F94B-B969-34328EB964A0}" srcOrd="0" destOrd="0" presId="urn:microsoft.com/office/officeart/2009/3/layout/HorizontalOrganizationChart"/>
    <dgm:cxn modelId="{1C8DE976-6D38-A343-AD3D-C583CA66CB44}" type="presParOf" srcId="{4B3BF39F-7248-DF47-BE10-C571859288BC}" destId="{149BC258-1EAD-D949-8839-046B678DD149}" srcOrd="1" destOrd="0" presId="urn:microsoft.com/office/officeart/2009/3/layout/HorizontalOrganizationChart"/>
    <dgm:cxn modelId="{4ACB988B-3589-4D40-8C1E-69CD321710D3}" type="presParOf" srcId="{2A5D2B65-7C60-5341-A536-6029DB85A01F}" destId="{1AF31AC8-777E-CC4E-8C34-EE7102EE788F}" srcOrd="1" destOrd="0" presId="urn:microsoft.com/office/officeart/2009/3/layout/HorizontalOrganizationChart"/>
    <dgm:cxn modelId="{02498421-7BA7-354C-AA68-CF1661E83C14}" type="presParOf" srcId="{2A5D2B65-7C60-5341-A536-6029DB85A01F}" destId="{02517121-2B57-4C47-9DDD-8D8DF1E5C464}" srcOrd="2" destOrd="0" presId="urn:microsoft.com/office/officeart/2009/3/layout/HorizontalOrganizationChart"/>
    <dgm:cxn modelId="{299A115D-7F2E-1E48-84D5-22AAB395D521}" type="presParOf" srcId="{DAD5BCF0-0AD6-3343-B923-FD5BB9C4B7DE}" destId="{27A2B33C-774A-064F-A03B-3AC01D68E80B}" srcOrd="2" destOrd="0" presId="urn:microsoft.com/office/officeart/2009/3/layout/HorizontalOrganizationChart"/>
    <dgm:cxn modelId="{D8104DD9-9583-B74B-A6D7-A96BAA09CAFB}" type="presParOf" srcId="{39CB8677-9E02-C049-B24E-C57B7F4EA74C}" destId="{0C561015-D1C8-A247-8F01-0E4BBC8311D9}" srcOrd="6" destOrd="0" presId="urn:microsoft.com/office/officeart/2009/3/layout/HorizontalOrganizationChart"/>
    <dgm:cxn modelId="{4503333A-501E-574B-9414-DEEA298C25EE}" type="presParOf" srcId="{39CB8677-9E02-C049-B24E-C57B7F4EA74C}" destId="{4AE778FA-7E7F-6A4E-B961-7CA9CB553B90}" srcOrd="7" destOrd="0" presId="urn:microsoft.com/office/officeart/2009/3/layout/HorizontalOrganizationChart"/>
    <dgm:cxn modelId="{EE1AB01D-9532-2D45-B573-775DC9D44FB5}" type="presParOf" srcId="{4AE778FA-7E7F-6A4E-B961-7CA9CB553B90}" destId="{A5C2B8F7-60F7-1645-99DB-5883DFFC0720}" srcOrd="0" destOrd="0" presId="urn:microsoft.com/office/officeart/2009/3/layout/HorizontalOrganizationChart"/>
    <dgm:cxn modelId="{970A9F9D-38A3-944E-A84D-EA6A4EC293F5}" type="presParOf" srcId="{A5C2B8F7-60F7-1645-99DB-5883DFFC0720}" destId="{20D40A09-C358-3245-A4E1-C39E5F01A79C}" srcOrd="0" destOrd="0" presId="urn:microsoft.com/office/officeart/2009/3/layout/HorizontalOrganizationChart"/>
    <dgm:cxn modelId="{637BE35F-A843-184F-B9DD-2D0A635DE1B2}" type="presParOf" srcId="{A5C2B8F7-60F7-1645-99DB-5883DFFC0720}" destId="{B7833B4C-E75B-9245-B42A-AA759084D6D3}" srcOrd="1" destOrd="0" presId="urn:microsoft.com/office/officeart/2009/3/layout/HorizontalOrganizationChart"/>
    <dgm:cxn modelId="{094A5B5B-D917-7146-AA98-1023B4812EBA}" type="presParOf" srcId="{4AE778FA-7E7F-6A4E-B961-7CA9CB553B90}" destId="{9F828AB0-02F3-CD45-B49C-715ECD30FCBF}" srcOrd="1" destOrd="0" presId="urn:microsoft.com/office/officeart/2009/3/layout/HorizontalOrganizationChart"/>
    <dgm:cxn modelId="{BFB0F173-715D-1243-9F7F-83B37B839BEE}" type="presParOf" srcId="{9F828AB0-02F3-CD45-B49C-715ECD30FCBF}" destId="{74328B2F-6867-7F46-8C27-DF07450E1EE7}" srcOrd="0" destOrd="0" presId="urn:microsoft.com/office/officeart/2009/3/layout/HorizontalOrganizationChart"/>
    <dgm:cxn modelId="{4CF2C015-D4BD-2B40-9475-4AAA616E5A60}" type="presParOf" srcId="{9F828AB0-02F3-CD45-B49C-715ECD30FCBF}" destId="{BC327659-1E20-0F44-832C-7C889867B423}" srcOrd="1" destOrd="0" presId="urn:microsoft.com/office/officeart/2009/3/layout/HorizontalOrganizationChart"/>
    <dgm:cxn modelId="{5C9CD407-B935-334D-8076-020C558C7DA5}" type="presParOf" srcId="{BC327659-1E20-0F44-832C-7C889867B423}" destId="{D37DFAC8-8B88-1744-ADC9-D58E96324438}" srcOrd="0" destOrd="0" presId="urn:microsoft.com/office/officeart/2009/3/layout/HorizontalOrganizationChart"/>
    <dgm:cxn modelId="{B9ACE32F-8FB5-C945-82E2-B583A8F82169}" type="presParOf" srcId="{D37DFAC8-8B88-1744-ADC9-D58E96324438}" destId="{C5FED33B-33D5-034F-8903-B8C46B64D862}" srcOrd="0" destOrd="0" presId="urn:microsoft.com/office/officeart/2009/3/layout/HorizontalOrganizationChart"/>
    <dgm:cxn modelId="{CA4CB361-5747-1742-855E-A019875E57A1}" type="presParOf" srcId="{D37DFAC8-8B88-1744-ADC9-D58E96324438}" destId="{60F225B4-1B37-1542-BD4A-92C6AD81BD30}" srcOrd="1" destOrd="0" presId="urn:microsoft.com/office/officeart/2009/3/layout/HorizontalOrganizationChart"/>
    <dgm:cxn modelId="{7BC310A3-2BF5-EA48-B18D-8C7BB307F7F8}" type="presParOf" srcId="{BC327659-1E20-0F44-832C-7C889867B423}" destId="{889B4049-C5D1-B24E-A84C-B1A9F019FEB3}" srcOrd="1" destOrd="0" presId="urn:microsoft.com/office/officeart/2009/3/layout/HorizontalOrganizationChart"/>
    <dgm:cxn modelId="{69C715AB-5966-9744-81E6-16E9DAC409D7}" type="presParOf" srcId="{BC327659-1E20-0F44-832C-7C889867B423}" destId="{0F6FBA77-D6F3-8E4D-9E93-495FE7144165}" srcOrd="2" destOrd="0" presId="urn:microsoft.com/office/officeart/2009/3/layout/HorizontalOrganizationChart"/>
    <dgm:cxn modelId="{5137CD8C-3C0E-4248-9293-FC048D434715}" type="presParOf" srcId="{4AE778FA-7E7F-6A4E-B961-7CA9CB553B90}" destId="{0C8D1217-0C7E-B344-8FA4-D27456569339}" srcOrd="2" destOrd="0" presId="urn:microsoft.com/office/officeart/2009/3/layout/HorizontalOrganizationChart"/>
    <dgm:cxn modelId="{B9081501-19A6-574C-987A-B54C50F96260}" type="presParOf" srcId="{8C53DEA3-F27C-BB49-A248-360B0218CC7A}" destId="{41EEF133-5233-7F49-80FC-96C0F4882C33}" srcOrd="2" destOrd="0" presId="urn:microsoft.com/office/officeart/2009/3/layout/HorizontalOrganization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D7CCA-17A6-7F4A-99DF-B14C4FB70C8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5C980-4555-5F4D-A726-79F25FE228F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/>
            <a:t>llvm</a:t>
          </a:r>
          <a:endParaRPr lang="en-US" dirty="0"/>
        </a:p>
      </dgm:t>
    </dgm:pt>
    <dgm:pt modelId="{0C6D9271-58D7-8848-A456-6FEE66322FEE}" type="parTrans" cxnId="{FCC3EEAE-11C7-7C46-BBF0-BE4C729F4402}">
      <dgm:prSet/>
      <dgm:spPr/>
      <dgm:t>
        <a:bodyPr/>
        <a:lstStyle/>
        <a:p>
          <a:endParaRPr lang="en-US"/>
        </a:p>
      </dgm:t>
    </dgm:pt>
    <dgm:pt modelId="{4E15325C-76CF-274D-8B35-10DB545621E8}" type="sibTrans" cxnId="{FCC3EEAE-11C7-7C46-BBF0-BE4C729F4402}">
      <dgm:prSet/>
      <dgm:spPr/>
      <dgm:t>
        <a:bodyPr/>
        <a:lstStyle/>
        <a:p>
          <a:endParaRPr lang="en-US"/>
        </a:p>
      </dgm:t>
    </dgm:pt>
    <dgm:pt modelId="{C6F339CF-247D-9145-BE10-7B9FFB99084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lib</a:t>
          </a:r>
          <a:endParaRPr lang="en-US" dirty="0"/>
        </a:p>
      </dgm:t>
    </dgm:pt>
    <dgm:pt modelId="{04F03578-4D75-9641-BB3B-C55FE927651A}" type="parTrans" cxnId="{51FF2EBE-390B-4048-9AD3-74379DD7EAF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0ED9765-F3CE-7B45-B13E-9FF503EDD401}" type="sibTrans" cxnId="{51FF2EBE-390B-4048-9AD3-74379DD7EAF3}">
      <dgm:prSet/>
      <dgm:spPr/>
      <dgm:t>
        <a:bodyPr/>
        <a:lstStyle/>
        <a:p>
          <a:endParaRPr lang="en-US"/>
        </a:p>
      </dgm:t>
    </dgm:pt>
    <dgm:pt modelId="{60B40BED-988F-A24B-BCAA-D66A2AD66B9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include</a:t>
          </a:r>
          <a:endParaRPr lang="en-US" dirty="0"/>
        </a:p>
      </dgm:t>
    </dgm:pt>
    <dgm:pt modelId="{5E66548F-871D-2B4C-8E38-BC2FD48149D2}" type="parTrans" cxnId="{815A7947-23ED-7843-B62A-995A4E47A8E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94AC3C2-9826-8D40-8D30-1FA11FFA88FE}" type="sibTrans" cxnId="{815A7947-23ED-7843-B62A-995A4E47A8ED}">
      <dgm:prSet/>
      <dgm:spPr/>
      <dgm:t>
        <a:bodyPr/>
        <a:lstStyle/>
        <a:p>
          <a:endParaRPr lang="en-US"/>
        </a:p>
      </dgm:t>
    </dgm:pt>
    <dgm:pt modelId="{E673D58A-6589-4C4C-97B1-1501986A56C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tools</a:t>
          </a:r>
          <a:endParaRPr lang="en-US" dirty="0">
            <a:solidFill>
              <a:schemeClr val="tx1"/>
            </a:solidFill>
          </a:endParaRPr>
        </a:p>
      </dgm:t>
    </dgm:pt>
    <dgm:pt modelId="{CA330DE7-6776-5842-A0B9-2B81CA8E1307}" type="parTrans" cxnId="{F0E75659-8F7F-1E45-A7B1-F13EB833DA8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E118D26-6340-A84C-9E55-662809B75E33}" type="sibTrans" cxnId="{F0E75659-8F7F-1E45-A7B1-F13EB833DA87}">
      <dgm:prSet/>
      <dgm:spPr/>
      <dgm:t>
        <a:bodyPr/>
        <a:lstStyle/>
        <a:p>
          <a:endParaRPr lang="en-US"/>
        </a:p>
      </dgm:t>
    </dgm:pt>
    <dgm:pt modelId="{B935C969-2608-5D4A-837D-BE49C1F2085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clang</a:t>
          </a:r>
          <a:endParaRPr lang="en-US" dirty="0">
            <a:solidFill>
              <a:schemeClr val="tx1"/>
            </a:solidFill>
          </a:endParaRPr>
        </a:p>
      </dgm:t>
    </dgm:pt>
    <dgm:pt modelId="{AD46E4A6-6698-9C43-B92A-B927BCAFB0B2}" type="parTrans" cxnId="{BCDAEA29-CDB0-EC46-937E-6DAD1219D78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CF93A1E-8D3B-B847-8F11-7E9AD86061B3}" type="sibTrans" cxnId="{BCDAEA29-CDB0-EC46-937E-6DAD1219D786}">
      <dgm:prSet/>
      <dgm:spPr/>
      <dgm:t>
        <a:bodyPr/>
        <a:lstStyle/>
        <a:p>
          <a:endParaRPr lang="en-US"/>
        </a:p>
      </dgm:t>
    </dgm:pt>
    <dgm:pt modelId="{85474ECF-1F5C-B94B-9271-17542780246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projects</a:t>
          </a:r>
          <a:endParaRPr lang="en-US" dirty="0">
            <a:solidFill>
              <a:schemeClr val="tx1"/>
            </a:solidFill>
          </a:endParaRPr>
        </a:p>
      </dgm:t>
    </dgm:pt>
    <dgm:pt modelId="{291F40A0-1169-004D-8221-ED8DACF06BE6}" type="parTrans" cxnId="{BE30D0E8-5158-5C4D-8935-8B30DEE2247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FAD2408-8201-0A4E-B416-F2C261C757AE}" type="sibTrans" cxnId="{BE30D0E8-5158-5C4D-8935-8B30DEE2247A}">
      <dgm:prSet/>
      <dgm:spPr/>
      <dgm:t>
        <a:bodyPr/>
        <a:lstStyle/>
        <a:p>
          <a:endParaRPr lang="en-US"/>
        </a:p>
      </dgm:t>
    </dgm:pt>
    <dgm:pt modelId="{44DAA4A4-C307-9145-908B-7F940AED918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compiler-</a:t>
          </a:r>
          <a:r>
            <a:rPr lang="en-US" dirty="0" err="1" smtClean="0">
              <a:solidFill>
                <a:schemeClr val="tx1"/>
              </a:solidFill>
            </a:rPr>
            <a:t>rt</a:t>
          </a:r>
          <a:endParaRPr lang="en-US" dirty="0">
            <a:solidFill>
              <a:schemeClr val="tx1"/>
            </a:solidFill>
          </a:endParaRPr>
        </a:p>
      </dgm:t>
    </dgm:pt>
    <dgm:pt modelId="{B60EAB0A-4B4A-FD48-B839-44C198B15D4D}" type="parTrans" cxnId="{8B77F03B-FE68-2447-9E00-BDC859DC95D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CB27E61-F19D-3D47-A8FA-3FA55DE760B8}" type="sibTrans" cxnId="{8B77F03B-FE68-2447-9E00-BDC859DC95D9}">
      <dgm:prSet/>
      <dgm:spPr/>
      <dgm:t>
        <a:bodyPr/>
        <a:lstStyle/>
        <a:p>
          <a:endParaRPr lang="en-US"/>
        </a:p>
      </dgm:t>
    </dgm:pt>
    <dgm:pt modelId="{A578632D-1822-1F42-8AF2-89509AEF9F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lib</a:t>
          </a:r>
          <a:endParaRPr lang="en-US" dirty="0">
            <a:solidFill>
              <a:schemeClr val="tx1"/>
            </a:solidFill>
          </a:endParaRPr>
        </a:p>
      </dgm:t>
    </dgm:pt>
    <dgm:pt modelId="{9494920F-E584-C84E-A7D0-7BEF58EB8BC3}" type="parTrans" cxnId="{51E69687-8D5B-6549-8D73-6F17D2CD2D3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E31FA26-B0C8-EF47-8F9E-F73BD0341065}" type="sibTrans" cxnId="{51E69687-8D5B-6549-8D73-6F17D2CD2D3A}">
      <dgm:prSet/>
      <dgm:spPr/>
      <dgm:t>
        <a:bodyPr/>
        <a:lstStyle/>
        <a:p>
          <a:endParaRPr lang="en-US"/>
        </a:p>
      </dgm:t>
    </dgm:pt>
    <dgm:pt modelId="{016D0048-F6CD-584D-911A-A88290E2FB4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include</a:t>
          </a:r>
          <a:endParaRPr lang="en-US" dirty="0">
            <a:solidFill>
              <a:schemeClr val="tx1"/>
            </a:solidFill>
          </a:endParaRPr>
        </a:p>
      </dgm:t>
    </dgm:pt>
    <dgm:pt modelId="{02655497-D7F9-4B48-B8FD-AE0EB3C6EBBB}" type="parTrans" cxnId="{2E21CCEC-898B-694C-8D3A-BB12C34048C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3BB5D70-B8B8-A843-A411-5F00CE8388AB}" type="sibTrans" cxnId="{2E21CCEC-898B-694C-8D3A-BB12C34048C6}">
      <dgm:prSet/>
      <dgm:spPr/>
      <dgm:t>
        <a:bodyPr/>
        <a:lstStyle/>
        <a:p>
          <a:endParaRPr lang="en-US"/>
        </a:p>
      </dgm:t>
    </dgm:pt>
    <dgm:pt modelId="{593A3B90-D02A-FC49-B264-CEA790A47A3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i="1" dirty="0" err="1" smtClean="0">
              <a:solidFill>
                <a:schemeClr val="bg1"/>
              </a:solidFill>
            </a:rPr>
            <a:t>CMakeLists.txt</a:t>
          </a:r>
          <a:endParaRPr lang="en-US" i="1" dirty="0">
            <a:solidFill>
              <a:schemeClr val="bg1"/>
            </a:solidFill>
          </a:endParaRPr>
        </a:p>
      </dgm:t>
    </dgm:pt>
    <dgm:pt modelId="{AD86ECBF-14CD-2443-8E94-19AA2C169CFD}" type="parTrans" cxnId="{F827F35A-3C62-AD45-963C-4F2834E649E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9BC498-4A69-8E49-8042-B4F8E20ADB3F}" type="sibTrans" cxnId="{F827F35A-3C62-AD45-963C-4F2834E649EA}">
      <dgm:prSet/>
      <dgm:spPr/>
      <dgm:t>
        <a:bodyPr/>
        <a:lstStyle/>
        <a:p>
          <a:endParaRPr lang="en-US"/>
        </a:p>
      </dgm:t>
    </dgm:pt>
    <dgm:pt modelId="{FB74665A-EE7A-5A4D-BBB6-2C309063F0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i="1" dirty="0" err="1" smtClean="0">
              <a:solidFill>
                <a:schemeClr val="bg1"/>
              </a:solidFill>
            </a:rPr>
            <a:t>YourCode.c</a:t>
          </a:r>
          <a:endParaRPr lang="en-US" i="1" dirty="0">
            <a:solidFill>
              <a:schemeClr val="bg1"/>
            </a:solidFill>
          </a:endParaRPr>
        </a:p>
      </dgm:t>
    </dgm:pt>
    <dgm:pt modelId="{83B57B8E-242C-8546-AAE4-15F300307E65}" type="parTrans" cxnId="{AE897095-EA7B-B148-8291-9F0EF20BC92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958CAA-2922-2E49-8614-5CF810138AAA}" type="sibTrans" cxnId="{AE897095-EA7B-B148-8291-9F0EF20BC920}">
      <dgm:prSet/>
      <dgm:spPr/>
      <dgm:t>
        <a:bodyPr/>
        <a:lstStyle/>
        <a:p>
          <a:endParaRPr lang="en-US"/>
        </a:p>
      </dgm:t>
    </dgm:pt>
    <dgm:pt modelId="{3A8C2232-339F-A941-B53A-E171E3E2BDA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i="1" dirty="0" err="1" smtClean="0">
              <a:solidFill>
                <a:schemeClr val="bg1"/>
              </a:solidFill>
            </a:rPr>
            <a:t>YourHeader.h</a:t>
          </a:r>
          <a:endParaRPr lang="en-US" i="1" dirty="0">
            <a:solidFill>
              <a:schemeClr val="bg1"/>
            </a:solidFill>
          </a:endParaRPr>
        </a:p>
      </dgm:t>
    </dgm:pt>
    <dgm:pt modelId="{5488C530-82A9-3C43-8883-77C8B8F48B76}" type="parTrans" cxnId="{16253381-156D-D544-A0AE-3DF4FE886BA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C2B6B50-2C27-3A49-A56D-F9980727F87D}" type="sibTrans" cxnId="{16253381-156D-D544-A0AE-3DF4FE886BA7}">
      <dgm:prSet/>
      <dgm:spPr/>
      <dgm:t>
        <a:bodyPr/>
        <a:lstStyle/>
        <a:p>
          <a:endParaRPr lang="en-US"/>
        </a:p>
      </dgm:t>
    </dgm:pt>
    <dgm:pt modelId="{2A32671B-5916-D14F-B85E-5077F6D83190}" type="pres">
      <dgm:prSet presAssocID="{0EBD7CCA-17A6-7F4A-99DF-B14C4FB70C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53DEA3-F27C-BB49-A248-360B0218CC7A}" type="pres">
      <dgm:prSet presAssocID="{C0E5C980-4555-5F4D-A726-79F25FE228FE}" presName="hierRoot1" presStyleCnt="0">
        <dgm:presLayoutVars>
          <dgm:hierBranch val="init"/>
        </dgm:presLayoutVars>
      </dgm:prSet>
      <dgm:spPr/>
    </dgm:pt>
    <dgm:pt modelId="{1A9DF700-7CFA-4347-B93B-F6436F2BA49A}" type="pres">
      <dgm:prSet presAssocID="{C0E5C980-4555-5F4D-A726-79F25FE228FE}" presName="rootComposite1" presStyleCnt="0"/>
      <dgm:spPr/>
    </dgm:pt>
    <dgm:pt modelId="{82E5E5CA-2E9D-7146-A74B-31E581A1D356}" type="pres">
      <dgm:prSet presAssocID="{C0E5C980-4555-5F4D-A726-79F25FE228F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96D02-5D58-4843-B17A-76D7CAE8D300}" type="pres">
      <dgm:prSet presAssocID="{C0E5C980-4555-5F4D-A726-79F25FE228F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9CB8677-9E02-C049-B24E-C57B7F4EA74C}" type="pres">
      <dgm:prSet presAssocID="{C0E5C980-4555-5F4D-A726-79F25FE228FE}" presName="hierChild2" presStyleCnt="0"/>
      <dgm:spPr/>
    </dgm:pt>
    <dgm:pt modelId="{82D429AB-B78B-8242-873E-EEED0E3A8646}" type="pres">
      <dgm:prSet presAssocID="{04F03578-4D75-9641-BB3B-C55FE927651A}" presName="Name64" presStyleLbl="parChTrans1D2" presStyleIdx="0" presStyleCnt="4"/>
      <dgm:spPr/>
      <dgm:t>
        <a:bodyPr/>
        <a:lstStyle/>
        <a:p>
          <a:endParaRPr lang="en-US"/>
        </a:p>
      </dgm:t>
    </dgm:pt>
    <dgm:pt modelId="{020AEA31-FC9E-E446-B497-07A9EF6DA8A4}" type="pres">
      <dgm:prSet presAssocID="{C6F339CF-247D-9145-BE10-7B9FFB990845}" presName="hierRoot2" presStyleCnt="0">
        <dgm:presLayoutVars>
          <dgm:hierBranch val="init"/>
        </dgm:presLayoutVars>
      </dgm:prSet>
      <dgm:spPr/>
    </dgm:pt>
    <dgm:pt modelId="{F512A0D0-E661-A549-80E9-E6696C5C0C9A}" type="pres">
      <dgm:prSet presAssocID="{C6F339CF-247D-9145-BE10-7B9FFB990845}" presName="rootComposite" presStyleCnt="0"/>
      <dgm:spPr/>
    </dgm:pt>
    <dgm:pt modelId="{37C1E19C-706D-2D4A-908C-865D2CA4C820}" type="pres">
      <dgm:prSet presAssocID="{C6F339CF-247D-9145-BE10-7B9FFB99084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350ED-F76C-3E47-9AA8-380B03B1666A}" type="pres">
      <dgm:prSet presAssocID="{C6F339CF-247D-9145-BE10-7B9FFB990845}" presName="rootConnector" presStyleLbl="node2" presStyleIdx="0" presStyleCnt="4"/>
      <dgm:spPr/>
      <dgm:t>
        <a:bodyPr/>
        <a:lstStyle/>
        <a:p>
          <a:endParaRPr lang="en-US"/>
        </a:p>
      </dgm:t>
    </dgm:pt>
    <dgm:pt modelId="{4BDADC78-5A85-CA44-B825-DB4C055E4183}" type="pres">
      <dgm:prSet presAssocID="{C6F339CF-247D-9145-BE10-7B9FFB990845}" presName="hierChild4" presStyleCnt="0"/>
      <dgm:spPr/>
    </dgm:pt>
    <dgm:pt modelId="{631C00C0-9495-DC4E-9ADA-3D608121B172}" type="pres">
      <dgm:prSet presAssocID="{C6F339CF-247D-9145-BE10-7B9FFB990845}" presName="hierChild5" presStyleCnt="0"/>
      <dgm:spPr/>
    </dgm:pt>
    <dgm:pt modelId="{A0EA7066-1A77-7441-ABC3-7EA2EA810C5F}" type="pres">
      <dgm:prSet presAssocID="{5E66548F-871D-2B4C-8E38-BC2FD48149D2}" presName="Name64" presStyleLbl="parChTrans1D2" presStyleIdx="1" presStyleCnt="4"/>
      <dgm:spPr/>
      <dgm:t>
        <a:bodyPr/>
        <a:lstStyle/>
        <a:p>
          <a:endParaRPr lang="en-US"/>
        </a:p>
      </dgm:t>
    </dgm:pt>
    <dgm:pt modelId="{6A57503B-5FF1-2C48-B8E5-AABDF5F99882}" type="pres">
      <dgm:prSet presAssocID="{60B40BED-988F-A24B-BCAA-D66A2AD66B95}" presName="hierRoot2" presStyleCnt="0">
        <dgm:presLayoutVars>
          <dgm:hierBranch val="init"/>
        </dgm:presLayoutVars>
      </dgm:prSet>
      <dgm:spPr/>
    </dgm:pt>
    <dgm:pt modelId="{81124319-26C0-6D4D-AF87-007C165E6FBE}" type="pres">
      <dgm:prSet presAssocID="{60B40BED-988F-A24B-BCAA-D66A2AD66B95}" presName="rootComposite" presStyleCnt="0"/>
      <dgm:spPr/>
    </dgm:pt>
    <dgm:pt modelId="{97EEFE9A-D512-E04F-B63B-D506128DD274}" type="pres">
      <dgm:prSet presAssocID="{60B40BED-988F-A24B-BCAA-D66A2AD66B9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91DFA-D02F-4846-8990-E9CFC342B6EB}" type="pres">
      <dgm:prSet presAssocID="{60B40BED-988F-A24B-BCAA-D66A2AD66B95}" presName="rootConnector" presStyleLbl="node2" presStyleIdx="1" presStyleCnt="4"/>
      <dgm:spPr/>
      <dgm:t>
        <a:bodyPr/>
        <a:lstStyle/>
        <a:p>
          <a:endParaRPr lang="en-US"/>
        </a:p>
      </dgm:t>
    </dgm:pt>
    <dgm:pt modelId="{C9F04171-A4C1-7E41-82E3-E9C5B59CCF2F}" type="pres">
      <dgm:prSet presAssocID="{60B40BED-988F-A24B-BCAA-D66A2AD66B95}" presName="hierChild4" presStyleCnt="0"/>
      <dgm:spPr/>
    </dgm:pt>
    <dgm:pt modelId="{8FA36D85-DDC5-E94A-9F1A-179F938712C6}" type="pres">
      <dgm:prSet presAssocID="{60B40BED-988F-A24B-BCAA-D66A2AD66B95}" presName="hierChild5" presStyleCnt="0"/>
      <dgm:spPr/>
    </dgm:pt>
    <dgm:pt modelId="{D5611562-0F7F-9540-9312-2813CD16ECED}" type="pres">
      <dgm:prSet presAssocID="{CA330DE7-6776-5842-A0B9-2B81CA8E1307}" presName="Name64" presStyleLbl="parChTrans1D2" presStyleIdx="2" presStyleCnt="4"/>
      <dgm:spPr/>
      <dgm:t>
        <a:bodyPr/>
        <a:lstStyle/>
        <a:p>
          <a:endParaRPr lang="en-US"/>
        </a:p>
      </dgm:t>
    </dgm:pt>
    <dgm:pt modelId="{DAD5BCF0-0AD6-3343-B923-FD5BB9C4B7DE}" type="pres">
      <dgm:prSet presAssocID="{E673D58A-6589-4C4C-97B1-1501986A56C2}" presName="hierRoot2" presStyleCnt="0">
        <dgm:presLayoutVars>
          <dgm:hierBranch val="init"/>
        </dgm:presLayoutVars>
      </dgm:prSet>
      <dgm:spPr/>
    </dgm:pt>
    <dgm:pt modelId="{E5BCB682-3ADC-E042-B69E-1A39AE88D2B3}" type="pres">
      <dgm:prSet presAssocID="{E673D58A-6589-4C4C-97B1-1501986A56C2}" presName="rootComposite" presStyleCnt="0"/>
      <dgm:spPr/>
    </dgm:pt>
    <dgm:pt modelId="{9216DB78-3444-CD4D-8C26-226BB985FD85}" type="pres">
      <dgm:prSet presAssocID="{E673D58A-6589-4C4C-97B1-1501986A56C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246D28-0E8E-EA4C-AD07-65351E0C5657}" type="pres">
      <dgm:prSet presAssocID="{E673D58A-6589-4C4C-97B1-1501986A56C2}" presName="rootConnector" presStyleLbl="node2" presStyleIdx="2" presStyleCnt="4"/>
      <dgm:spPr/>
      <dgm:t>
        <a:bodyPr/>
        <a:lstStyle/>
        <a:p>
          <a:endParaRPr lang="en-US"/>
        </a:p>
      </dgm:t>
    </dgm:pt>
    <dgm:pt modelId="{0830534A-0DFB-794D-91C1-2B903AD152F4}" type="pres">
      <dgm:prSet presAssocID="{E673D58A-6589-4C4C-97B1-1501986A56C2}" presName="hierChild4" presStyleCnt="0"/>
      <dgm:spPr/>
    </dgm:pt>
    <dgm:pt modelId="{FDF1F7CA-4708-8242-A368-281B87542E6A}" type="pres">
      <dgm:prSet presAssocID="{AD46E4A6-6698-9C43-B92A-B927BCAFB0B2}" presName="Name64" presStyleLbl="parChTrans1D3" presStyleIdx="0" presStyleCnt="2"/>
      <dgm:spPr/>
      <dgm:t>
        <a:bodyPr/>
        <a:lstStyle/>
        <a:p>
          <a:endParaRPr lang="en-US"/>
        </a:p>
      </dgm:t>
    </dgm:pt>
    <dgm:pt modelId="{2A5D2B65-7C60-5341-A536-6029DB85A01F}" type="pres">
      <dgm:prSet presAssocID="{B935C969-2608-5D4A-837D-BE49C1F20857}" presName="hierRoot2" presStyleCnt="0">
        <dgm:presLayoutVars>
          <dgm:hierBranch val="init"/>
        </dgm:presLayoutVars>
      </dgm:prSet>
      <dgm:spPr/>
    </dgm:pt>
    <dgm:pt modelId="{4B3BF39F-7248-DF47-BE10-C571859288BC}" type="pres">
      <dgm:prSet presAssocID="{B935C969-2608-5D4A-837D-BE49C1F20857}" presName="rootComposite" presStyleCnt="0"/>
      <dgm:spPr/>
    </dgm:pt>
    <dgm:pt modelId="{893D4B1B-17BA-F94B-B969-34328EB964A0}" type="pres">
      <dgm:prSet presAssocID="{B935C969-2608-5D4A-837D-BE49C1F20857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9BC258-1EAD-D949-8839-046B678DD149}" type="pres">
      <dgm:prSet presAssocID="{B935C969-2608-5D4A-837D-BE49C1F20857}" presName="rootConnector" presStyleLbl="node3" presStyleIdx="0" presStyleCnt="2"/>
      <dgm:spPr/>
      <dgm:t>
        <a:bodyPr/>
        <a:lstStyle/>
        <a:p>
          <a:endParaRPr lang="en-US"/>
        </a:p>
      </dgm:t>
    </dgm:pt>
    <dgm:pt modelId="{1AF31AC8-777E-CC4E-8C34-EE7102EE788F}" type="pres">
      <dgm:prSet presAssocID="{B935C969-2608-5D4A-837D-BE49C1F20857}" presName="hierChild4" presStyleCnt="0"/>
      <dgm:spPr/>
    </dgm:pt>
    <dgm:pt modelId="{02517121-2B57-4C47-9DDD-8D8DF1E5C464}" type="pres">
      <dgm:prSet presAssocID="{B935C969-2608-5D4A-837D-BE49C1F20857}" presName="hierChild5" presStyleCnt="0"/>
      <dgm:spPr/>
    </dgm:pt>
    <dgm:pt modelId="{27A2B33C-774A-064F-A03B-3AC01D68E80B}" type="pres">
      <dgm:prSet presAssocID="{E673D58A-6589-4C4C-97B1-1501986A56C2}" presName="hierChild5" presStyleCnt="0"/>
      <dgm:spPr/>
    </dgm:pt>
    <dgm:pt modelId="{0C561015-D1C8-A247-8F01-0E4BBC8311D9}" type="pres">
      <dgm:prSet presAssocID="{291F40A0-1169-004D-8221-ED8DACF06BE6}" presName="Name64" presStyleLbl="parChTrans1D2" presStyleIdx="3" presStyleCnt="4"/>
      <dgm:spPr/>
      <dgm:t>
        <a:bodyPr/>
        <a:lstStyle/>
        <a:p>
          <a:endParaRPr lang="en-US"/>
        </a:p>
      </dgm:t>
    </dgm:pt>
    <dgm:pt modelId="{4AE778FA-7E7F-6A4E-B961-7CA9CB553B90}" type="pres">
      <dgm:prSet presAssocID="{85474ECF-1F5C-B94B-9271-175427802464}" presName="hierRoot2" presStyleCnt="0">
        <dgm:presLayoutVars>
          <dgm:hierBranch val="init"/>
        </dgm:presLayoutVars>
      </dgm:prSet>
      <dgm:spPr/>
    </dgm:pt>
    <dgm:pt modelId="{A5C2B8F7-60F7-1645-99DB-5883DFFC0720}" type="pres">
      <dgm:prSet presAssocID="{85474ECF-1F5C-B94B-9271-175427802464}" presName="rootComposite" presStyleCnt="0"/>
      <dgm:spPr/>
    </dgm:pt>
    <dgm:pt modelId="{20D40A09-C358-3245-A4E1-C39E5F01A79C}" type="pres">
      <dgm:prSet presAssocID="{85474ECF-1F5C-B94B-9271-17542780246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33B4C-E75B-9245-B42A-AA759084D6D3}" type="pres">
      <dgm:prSet presAssocID="{85474ECF-1F5C-B94B-9271-175427802464}" presName="rootConnector" presStyleLbl="node2" presStyleIdx="3" presStyleCnt="4"/>
      <dgm:spPr/>
      <dgm:t>
        <a:bodyPr/>
        <a:lstStyle/>
        <a:p>
          <a:endParaRPr lang="en-US"/>
        </a:p>
      </dgm:t>
    </dgm:pt>
    <dgm:pt modelId="{9F828AB0-02F3-CD45-B49C-715ECD30FCBF}" type="pres">
      <dgm:prSet presAssocID="{85474ECF-1F5C-B94B-9271-175427802464}" presName="hierChild4" presStyleCnt="0"/>
      <dgm:spPr/>
    </dgm:pt>
    <dgm:pt modelId="{74328B2F-6867-7F46-8C27-DF07450E1EE7}" type="pres">
      <dgm:prSet presAssocID="{B60EAB0A-4B4A-FD48-B839-44C198B15D4D}" presName="Name64" presStyleLbl="parChTrans1D3" presStyleIdx="1" presStyleCnt="2"/>
      <dgm:spPr/>
      <dgm:t>
        <a:bodyPr/>
        <a:lstStyle/>
        <a:p>
          <a:endParaRPr lang="en-US"/>
        </a:p>
      </dgm:t>
    </dgm:pt>
    <dgm:pt modelId="{BC327659-1E20-0F44-832C-7C889867B423}" type="pres">
      <dgm:prSet presAssocID="{44DAA4A4-C307-9145-908B-7F940AED9187}" presName="hierRoot2" presStyleCnt="0">
        <dgm:presLayoutVars>
          <dgm:hierBranch val="init"/>
        </dgm:presLayoutVars>
      </dgm:prSet>
      <dgm:spPr/>
    </dgm:pt>
    <dgm:pt modelId="{D37DFAC8-8B88-1744-ADC9-D58E96324438}" type="pres">
      <dgm:prSet presAssocID="{44DAA4A4-C307-9145-908B-7F940AED9187}" presName="rootComposite" presStyleCnt="0"/>
      <dgm:spPr/>
    </dgm:pt>
    <dgm:pt modelId="{C5FED33B-33D5-034F-8903-B8C46B64D862}" type="pres">
      <dgm:prSet presAssocID="{44DAA4A4-C307-9145-908B-7F940AED9187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225B4-1B37-1542-BD4A-92C6AD81BD30}" type="pres">
      <dgm:prSet presAssocID="{44DAA4A4-C307-9145-908B-7F940AED9187}" presName="rootConnector" presStyleLbl="node3" presStyleIdx="1" presStyleCnt="2"/>
      <dgm:spPr/>
      <dgm:t>
        <a:bodyPr/>
        <a:lstStyle/>
        <a:p>
          <a:endParaRPr lang="en-US"/>
        </a:p>
      </dgm:t>
    </dgm:pt>
    <dgm:pt modelId="{889B4049-C5D1-B24E-A84C-B1A9F019FEB3}" type="pres">
      <dgm:prSet presAssocID="{44DAA4A4-C307-9145-908B-7F940AED9187}" presName="hierChild4" presStyleCnt="0"/>
      <dgm:spPr/>
    </dgm:pt>
    <dgm:pt modelId="{3357859F-D635-424D-B398-6952ADC0686D}" type="pres">
      <dgm:prSet presAssocID="{9494920F-E584-C84E-A7D0-7BEF58EB8BC3}" presName="Name64" presStyleLbl="parChTrans1D4" presStyleIdx="0" presStyleCnt="5"/>
      <dgm:spPr/>
      <dgm:t>
        <a:bodyPr/>
        <a:lstStyle/>
        <a:p>
          <a:endParaRPr lang="en-US"/>
        </a:p>
      </dgm:t>
    </dgm:pt>
    <dgm:pt modelId="{65D108E2-F0A8-D442-81E9-367173E3B053}" type="pres">
      <dgm:prSet presAssocID="{A578632D-1822-1F42-8AF2-89509AEF9F12}" presName="hierRoot2" presStyleCnt="0">
        <dgm:presLayoutVars>
          <dgm:hierBranch val="init"/>
        </dgm:presLayoutVars>
      </dgm:prSet>
      <dgm:spPr/>
    </dgm:pt>
    <dgm:pt modelId="{00CD0120-BE94-0B4E-A756-5616D227365D}" type="pres">
      <dgm:prSet presAssocID="{A578632D-1822-1F42-8AF2-89509AEF9F12}" presName="rootComposite" presStyleCnt="0"/>
      <dgm:spPr/>
    </dgm:pt>
    <dgm:pt modelId="{414E69F4-55F2-CD44-ACD1-7B04BDED4251}" type="pres">
      <dgm:prSet presAssocID="{A578632D-1822-1F42-8AF2-89509AEF9F12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8BA5A8-191D-B146-AECA-4693E5D373B5}" type="pres">
      <dgm:prSet presAssocID="{A578632D-1822-1F42-8AF2-89509AEF9F12}" presName="rootConnector" presStyleLbl="node4" presStyleIdx="0" presStyleCnt="5"/>
      <dgm:spPr/>
      <dgm:t>
        <a:bodyPr/>
        <a:lstStyle/>
        <a:p>
          <a:endParaRPr lang="en-US"/>
        </a:p>
      </dgm:t>
    </dgm:pt>
    <dgm:pt modelId="{D732CFE3-C0B8-0B4C-A018-D7F2FA705AB7}" type="pres">
      <dgm:prSet presAssocID="{A578632D-1822-1F42-8AF2-89509AEF9F12}" presName="hierChild4" presStyleCnt="0"/>
      <dgm:spPr/>
    </dgm:pt>
    <dgm:pt modelId="{1BCC5EB9-D7BE-3D4C-AFDD-709F10F702F8}" type="pres">
      <dgm:prSet presAssocID="{AD86ECBF-14CD-2443-8E94-19AA2C169CFD}" presName="Name64" presStyleLbl="parChTrans1D4" presStyleIdx="1" presStyleCnt="5"/>
      <dgm:spPr/>
      <dgm:t>
        <a:bodyPr/>
        <a:lstStyle/>
        <a:p>
          <a:endParaRPr lang="en-US"/>
        </a:p>
      </dgm:t>
    </dgm:pt>
    <dgm:pt modelId="{1B2555D1-CB85-AC46-87D7-81560DFFDB64}" type="pres">
      <dgm:prSet presAssocID="{593A3B90-D02A-FC49-B264-CEA790A47A3E}" presName="hierRoot2" presStyleCnt="0">
        <dgm:presLayoutVars>
          <dgm:hierBranch val="init"/>
        </dgm:presLayoutVars>
      </dgm:prSet>
      <dgm:spPr/>
    </dgm:pt>
    <dgm:pt modelId="{8ACB3215-B39F-9948-B266-203DE98795F0}" type="pres">
      <dgm:prSet presAssocID="{593A3B90-D02A-FC49-B264-CEA790A47A3E}" presName="rootComposite" presStyleCnt="0"/>
      <dgm:spPr/>
    </dgm:pt>
    <dgm:pt modelId="{DE5E1C27-2D0E-0E41-8B04-41C8458E1E11}" type="pres">
      <dgm:prSet presAssocID="{593A3B90-D02A-FC49-B264-CEA790A47A3E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14E30D-E78A-884A-BD06-381AFBE238C0}" type="pres">
      <dgm:prSet presAssocID="{593A3B90-D02A-FC49-B264-CEA790A47A3E}" presName="rootConnector" presStyleLbl="node4" presStyleIdx="1" presStyleCnt="5"/>
      <dgm:spPr/>
      <dgm:t>
        <a:bodyPr/>
        <a:lstStyle/>
        <a:p>
          <a:endParaRPr lang="en-US"/>
        </a:p>
      </dgm:t>
    </dgm:pt>
    <dgm:pt modelId="{FB2CE648-D04A-4D4E-86A5-5429BE206A6A}" type="pres">
      <dgm:prSet presAssocID="{593A3B90-D02A-FC49-B264-CEA790A47A3E}" presName="hierChild4" presStyleCnt="0"/>
      <dgm:spPr/>
    </dgm:pt>
    <dgm:pt modelId="{32074653-A7ED-6C45-8858-32F353EB3EEE}" type="pres">
      <dgm:prSet presAssocID="{593A3B90-D02A-FC49-B264-CEA790A47A3E}" presName="hierChild5" presStyleCnt="0"/>
      <dgm:spPr/>
    </dgm:pt>
    <dgm:pt modelId="{F2A773A6-344A-8546-88E3-647F8EAF7486}" type="pres">
      <dgm:prSet presAssocID="{83B57B8E-242C-8546-AAE4-15F300307E65}" presName="Name64" presStyleLbl="parChTrans1D4" presStyleIdx="2" presStyleCnt="5"/>
      <dgm:spPr/>
      <dgm:t>
        <a:bodyPr/>
        <a:lstStyle/>
        <a:p>
          <a:endParaRPr lang="en-US"/>
        </a:p>
      </dgm:t>
    </dgm:pt>
    <dgm:pt modelId="{115E2EE1-A81F-EB4A-9AC2-D02252C25A72}" type="pres">
      <dgm:prSet presAssocID="{FB74665A-EE7A-5A4D-BBB6-2C309063F06C}" presName="hierRoot2" presStyleCnt="0">
        <dgm:presLayoutVars>
          <dgm:hierBranch val="init"/>
        </dgm:presLayoutVars>
      </dgm:prSet>
      <dgm:spPr/>
    </dgm:pt>
    <dgm:pt modelId="{1AF9D245-9B12-804C-A1A7-CFED80171CD4}" type="pres">
      <dgm:prSet presAssocID="{FB74665A-EE7A-5A4D-BBB6-2C309063F06C}" presName="rootComposite" presStyleCnt="0"/>
      <dgm:spPr/>
    </dgm:pt>
    <dgm:pt modelId="{B69BC353-8B07-DA44-A843-15B056D57B69}" type="pres">
      <dgm:prSet presAssocID="{FB74665A-EE7A-5A4D-BBB6-2C309063F06C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18F4E9-F150-5644-B8AD-1BEA59B28DE2}" type="pres">
      <dgm:prSet presAssocID="{FB74665A-EE7A-5A4D-BBB6-2C309063F06C}" presName="rootConnector" presStyleLbl="node4" presStyleIdx="2" presStyleCnt="5"/>
      <dgm:spPr/>
      <dgm:t>
        <a:bodyPr/>
        <a:lstStyle/>
        <a:p>
          <a:endParaRPr lang="en-US"/>
        </a:p>
      </dgm:t>
    </dgm:pt>
    <dgm:pt modelId="{7C2D71E7-53FF-B046-8444-A76C0A7722E2}" type="pres">
      <dgm:prSet presAssocID="{FB74665A-EE7A-5A4D-BBB6-2C309063F06C}" presName="hierChild4" presStyleCnt="0"/>
      <dgm:spPr/>
    </dgm:pt>
    <dgm:pt modelId="{8637B6DB-74D6-DE44-B1A4-403B68A8045D}" type="pres">
      <dgm:prSet presAssocID="{FB74665A-EE7A-5A4D-BBB6-2C309063F06C}" presName="hierChild5" presStyleCnt="0"/>
      <dgm:spPr/>
    </dgm:pt>
    <dgm:pt modelId="{730C7417-D2ED-8F40-84E6-3DF107D01D64}" type="pres">
      <dgm:prSet presAssocID="{A578632D-1822-1F42-8AF2-89509AEF9F12}" presName="hierChild5" presStyleCnt="0"/>
      <dgm:spPr/>
    </dgm:pt>
    <dgm:pt modelId="{E22E8074-0331-9E43-A44C-FD4694161F97}" type="pres">
      <dgm:prSet presAssocID="{02655497-D7F9-4B48-B8FD-AE0EB3C6EBBB}" presName="Name64" presStyleLbl="parChTrans1D4" presStyleIdx="3" presStyleCnt="5"/>
      <dgm:spPr/>
      <dgm:t>
        <a:bodyPr/>
        <a:lstStyle/>
        <a:p>
          <a:endParaRPr lang="en-US"/>
        </a:p>
      </dgm:t>
    </dgm:pt>
    <dgm:pt modelId="{E7EA8249-A56C-3B43-B76A-BADF822E5D92}" type="pres">
      <dgm:prSet presAssocID="{016D0048-F6CD-584D-911A-A88290E2FB46}" presName="hierRoot2" presStyleCnt="0">
        <dgm:presLayoutVars>
          <dgm:hierBranch val="init"/>
        </dgm:presLayoutVars>
      </dgm:prSet>
      <dgm:spPr/>
    </dgm:pt>
    <dgm:pt modelId="{1DBA55E3-01ED-2A40-90B7-93D06612424C}" type="pres">
      <dgm:prSet presAssocID="{016D0048-F6CD-584D-911A-A88290E2FB46}" presName="rootComposite" presStyleCnt="0"/>
      <dgm:spPr/>
    </dgm:pt>
    <dgm:pt modelId="{56AE028C-0A03-4444-B36C-BE76864E8CF3}" type="pres">
      <dgm:prSet presAssocID="{016D0048-F6CD-584D-911A-A88290E2FB46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CE02F-86CB-EB4F-AA2E-1BDEDD224E51}" type="pres">
      <dgm:prSet presAssocID="{016D0048-F6CD-584D-911A-A88290E2FB46}" presName="rootConnector" presStyleLbl="node4" presStyleIdx="3" presStyleCnt="5"/>
      <dgm:spPr/>
      <dgm:t>
        <a:bodyPr/>
        <a:lstStyle/>
        <a:p>
          <a:endParaRPr lang="en-US"/>
        </a:p>
      </dgm:t>
    </dgm:pt>
    <dgm:pt modelId="{0030456D-3A0A-A947-BF61-9B236DD50471}" type="pres">
      <dgm:prSet presAssocID="{016D0048-F6CD-584D-911A-A88290E2FB46}" presName="hierChild4" presStyleCnt="0"/>
      <dgm:spPr/>
    </dgm:pt>
    <dgm:pt modelId="{316DC259-0E4A-594F-85D4-8363F379E318}" type="pres">
      <dgm:prSet presAssocID="{5488C530-82A9-3C43-8883-77C8B8F48B76}" presName="Name64" presStyleLbl="parChTrans1D4" presStyleIdx="4" presStyleCnt="5"/>
      <dgm:spPr/>
      <dgm:t>
        <a:bodyPr/>
        <a:lstStyle/>
        <a:p>
          <a:endParaRPr lang="en-US"/>
        </a:p>
      </dgm:t>
    </dgm:pt>
    <dgm:pt modelId="{01F1F0F1-729A-014D-97DF-759EB2660EA9}" type="pres">
      <dgm:prSet presAssocID="{3A8C2232-339F-A941-B53A-E171E3E2BDA4}" presName="hierRoot2" presStyleCnt="0">
        <dgm:presLayoutVars>
          <dgm:hierBranch val="init"/>
        </dgm:presLayoutVars>
      </dgm:prSet>
      <dgm:spPr/>
    </dgm:pt>
    <dgm:pt modelId="{F875C606-18D8-3045-80C8-F5919607C415}" type="pres">
      <dgm:prSet presAssocID="{3A8C2232-339F-A941-B53A-E171E3E2BDA4}" presName="rootComposite" presStyleCnt="0"/>
      <dgm:spPr/>
    </dgm:pt>
    <dgm:pt modelId="{5CDD24C0-2963-7B47-9413-9FB94E53A9D4}" type="pres">
      <dgm:prSet presAssocID="{3A8C2232-339F-A941-B53A-E171E3E2BDA4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8C9A2-7E3C-714F-AB21-61FC6335EAFD}" type="pres">
      <dgm:prSet presAssocID="{3A8C2232-339F-A941-B53A-E171E3E2BDA4}" presName="rootConnector" presStyleLbl="node4" presStyleIdx="4" presStyleCnt="5"/>
      <dgm:spPr/>
      <dgm:t>
        <a:bodyPr/>
        <a:lstStyle/>
        <a:p>
          <a:endParaRPr lang="en-US"/>
        </a:p>
      </dgm:t>
    </dgm:pt>
    <dgm:pt modelId="{091848DF-537E-A54D-A1D4-740E7D3DA058}" type="pres">
      <dgm:prSet presAssocID="{3A8C2232-339F-A941-B53A-E171E3E2BDA4}" presName="hierChild4" presStyleCnt="0"/>
      <dgm:spPr/>
    </dgm:pt>
    <dgm:pt modelId="{43A42F67-BBA6-0B48-9C98-AC8916898A28}" type="pres">
      <dgm:prSet presAssocID="{3A8C2232-339F-A941-B53A-E171E3E2BDA4}" presName="hierChild5" presStyleCnt="0"/>
      <dgm:spPr/>
    </dgm:pt>
    <dgm:pt modelId="{B7CCF3EA-C16A-2242-8FD2-83A382CB39F5}" type="pres">
      <dgm:prSet presAssocID="{016D0048-F6CD-584D-911A-A88290E2FB46}" presName="hierChild5" presStyleCnt="0"/>
      <dgm:spPr/>
    </dgm:pt>
    <dgm:pt modelId="{0F6FBA77-D6F3-8E4D-9E93-495FE7144165}" type="pres">
      <dgm:prSet presAssocID="{44DAA4A4-C307-9145-908B-7F940AED9187}" presName="hierChild5" presStyleCnt="0"/>
      <dgm:spPr/>
    </dgm:pt>
    <dgm:pt modelId="{0C8D1217-0C7E-B344-8FA4-D27456569339}" type="pres">
      <dgm:prSet presAssocID="{85474ECF-1F5C-B94B-9271-175427802464}" presName="hierChild5" presStyleCnt="0"/>
      <dgm:spPr/>
    </dgm:pt>
    <dgm:pt modelId="{41EEF133-5233-7F49-80FC-96C0F4882C33}" type="pres">
      <dgm:prSet presAssocID="{C0E5C980-4555-5F4D-A726-79F25FE228FE}" presName="hierChild3" presStyleCnt="0"/>
      <dgm:spPr/>
    </dgm:pt>
  </dgm:ptLst>
  <dgm:cxnLst>
    <dgm:cxn modelId="{D14AE6D7-8AA7-234A-8FFC-B388B01D26B6}" type="presOf" srcId="{B60EAB0A-4B4A-FD48-B839-44C198B15D4D}" destId="{74328B2F-6867-7F46-8C27-DF07450E1EE7}" srcOrd="0" destOrd="0" presId="urn:microsoft.com/office/officeart/2009/3/layout/HorizontalOrganizationChart"/>
    <dgm:cxn modelId="{B94BB0CB-D467-E248-B9E0-5E5B38668D45}" type="presOf" srcId="{C0E5C980-4555-5F4D-A726-79F25FE228FE}" destId="{0F096D02-5D58-4843-B17A-76D7CAE8D300}" srcOrd="1" destOrd="0" presId="urn:microsoft.com/office/officeart/2009/3/layout/HorizontalOrganizationChart"/>
    <dgm:cxn modelId="{1DCE2FC2-03E9-7C44-B0AB-A2D8A85CAE8D}" type="presOf" srcId="{B935C969-2608-5D4A-837D-BE49C1F20857}" destId="{149BC258-1EAD-D949-8839-046B678DD149}" srcOrd="1" destOrd="0" presId="urn:microsoft.com/office/officeart/2009/3/layout/HorizontalOrganizationChart"/>
    <dgm:cxn modelId="{5B44398E-C063-5D4E-BE40-8690F2EB4012}" type="presOf" srcId="{9494920F-E584-C84E-A7D0-7BEF58EB8BC3}" destId="{3357859F-D635-424D-B398-6952ADC0686D}" srcOrd="0" destOrd="0" presId="urn:microsoft.com/office/officeart/2009/3/layout/HorizontalOrganizationChart"/>
    <dgm:cxn modelId="{BE30D0E8-5158-5C4D-8935-8B30DEE2247A}" srcId="{C0E5C980-4555-5F4D-A726-79F25FE228FE}" destId="{85474ECF-1F5C-B94B-9271-175427802464}" srcOrd="3" destOrd="0" parTransId="{291F40A0-1169-004D-8221-ED8DACF06BE6}" sibTransId="{CFAD2408-8201-0A4E-B416-F2C261C757AE}"/>
    <dgm:cxn modelId="{1AAB7B15-159E-4145-B63A-D1E8E9976749}" type="presOf" srcId="{B935C969-2608-5D4A-837D-BE49C1F20857}" destId="{893D4B1B-17BA-F94B-B969-34328EB964A0}" srcOrd="0" destOrd="0" presId="urn:microsoft.com/office/officeart/2009/3/layout/HorizontalOrganizationChart"/>
    <dgm:cxn modelId="{3C847973-DDF4-2044-BAB8-C09F818CCF4D}" type="presOf" srcId="{AD46E4A6-6698-9C43-B92A-B927BCAFB0B2}" destId="{FDF1F7CA-4708-8242-A368-281B87542E6A}" srcOrd="0" destOrd="0" presId="urn:microsoft.com/office/officeart/2009/3/layout/HorizontalOrganizationChart"/>
    <dgm:cxn modelId="{8B77F03B-FE68-2447-9E00-BDC859DC95D9}" srcId="{85474ECF-1F5C-B94B-9271-175427802464}" destId="{44DAA4A4-C307-9145-908B-7F940AED9187}" srcOrd="0" destOrd="0" parTransId="{B60EAB0A-4B4A-FD48-B839-44C198B15D4D}" sibTransId="{5CB27E61-F19D-3D47-A8FA-3FA55DE760B8}"/>
    <dgm:cxn modelId="{B6FD3326-3EF2-4644-BC7F-ACC35CBBEB3F}" type="presOf" srcId="{AD86ECBF-14CD-2443-8E94-19AA2C169CFD}" destId="{1BCC5EB9-D7BE-3D4C-AFDD-709F10F702F8}" srcOrd="0" destOrd="0" presId="urn:microsoft.com/office/officeart/2009/3/layout/HorizontalOrganizationChart"/>
    <dgm:cxn modelId="{B96A187A-06C8-1743-910A-26773D76231E}" type="presOf" srcId="{5488C530-82A9-3C43-8883-77C8B8F48B76}" destId="{316DC259-0E4A-594F-85D4-8363F379E318}" srcOrd="0" destOrd="0" presId="urn:microsoft.com/office/officeart/2009/3/layout/HorizontalOrganizationChart"/>
    <dgm:cxn modelId="{815A7947-23ED-7843-B62A-995A4E47A8ED}" srcId="{C0E5C980-4555-5F4D-A726-79F25FE228FE}" destId="{60B40BED-988F-A24B-BCAA-D66A2AD66B95}" srcOrd="1" destOrd="0" parTransId="{5E66548F-871D-2B4C-8E38-BC2FD48149D2}" sibTransId="{494AC3C2-9826-8D40-8D30-1FA11FFA88FE}"/>
    <dgm:cxn modelId="{F0E75659-8F7F-1E45-A7B1-F13EB833DA87}" srcId="{C0E5C980-4555-5F4D-A726-79F25FE228FE}" destId="{E673D58A-6589-4C4C-97B1-1501986A56C2}" srcOrd="2" destOrd="0" parTransId="{CA330DE7-6776-5842-A0B9-2B81CA8E1307}" sibTransId="{3E118D26-6340-A84C-9E55-662809B75E33}"/>
    <dgm:cxn modelId="{51FF2EBE-390B-4048-9AD3-74379DD7EAF3}" srcId="{C0E5C980-4555-5F4D-A726-79F25FE228FE}" destId="{C6F339CF-247D-9145-BE10-7B9FFB990845}" srcOrd="0" destOrd="0" parTransId="{04F03578-4D75-9641-BB3B-C55FE927651A}" sibTransId="{C0ED9765-F3CE-7B45-B13E-9FF503EDD401}"/>
    <dgm:cxn modelId="{FE270FA4-5222-0042-ADFB-D90BC99B89C4}" type="presOf" srcId="{44DAA4A4-C307-9145-908B-7F940AED9187}" destId="{C5FED33B-33D5-034F-8903-B8C46B64D862}" srcOrd="0" destOrd="0" presId="urn:microsoft.com/office/officeart/2009/3/layout/HorizontalOrganizationChart"/>
    <dgm:cxn modelId="{7DCB387F-A9B8-E94F-84BA-29A00BC25CB3}" type="presOf" srcId="{016D0048-F6CD-584D-911A-A88290E2FB46}" destId="{03FCE02F-86CB-EB4F-AA2E-1BDEDD224E51}" srcOrd="1" destOrd="0" presId="urn:microsoft.com/office/officeart/2009/3/layout/HorizontalOrganizationChart"/>
    <dgm:cxn modelId="{E0A8F9D6-5E60-F040-AB36-3E7AD6AAC8C0}" type="presOf" srcId="{02655497-D7F9-4B48-B8FD-AE0EB3C6EBBB}" destId="{E22E8074-0331-9E43-A44C-FD4694161F97}" srcOrd="0" destOrd="0" presId="urn:microsoft.com/office/officeart/2009/3/layout/HorizontalOrganizationChart"/>
    <dgm:cxn modelId="{BCDAEA29-CDB0-EC46-937E-6DAD1219D786}" srcId="{E673D58A-6589-4C4C-97B1-1501986A56C2}" destId="{B935C969-2608-5D4A-837D-BE49C1F20857}" srcOrd="0" destOrd="0" parTransId="{AD46E4A6-6698-9C43-B92A-B927BCAFB0B2}" sibTransId="{1CF93A1E-8D3B-B847-8F11-7E9AD86061B3}"/>
    <dgm:cxn modelId="{71D7F20B-EA66-F842-9613-124DCD8EAA22}" type="presOf" srcId="{3A8C2232-339F-A941-B53A-E171E3E2BDA4}" destId="{1B48C9A2-7E3C-714F-AB21-61FC6335EAFD}" srcOrd="1" destOrd="0" presId="urn:microsoft.com/office/officeart/2009/3/layout/HorizontalOrganizationChart"/>
    <dgm:cxn modelId="{D073FCC8-3239-1043-80E8-9DBE2C99D67E}" type="presOf" srcId="{83B57B8E-242C-8546-AAE4-15F300307E65}" destId="{F2A773A6-344A-8546-88E3-647F8EAF7486}" srcOrd="0" destOrd="0" presId="urn:microsoft.com/office/officeart/2009/3/layout/HorizontalOrganizationChart"/>
    <dgm:cxn modelId="{16253381-156D-D544-A0AE-3DF4FE886BA7}" srcId="{016D0048-F6CD-584D-911A-A88290E2FB46}" destId="{3A8C2232-339F-A941-B53A-E171E3E2BDA4}" srcOrd="0" destOrd="0" parTransId="{5488C530-82A9-3C43-8883-77C8B8F48B76}" sibTransId="{9C2B6B50-2C27-3A49-A56D-F9980727F87D}"/>
    <dgm:cxn modelId="{C9B3F060-194F-2240-AAA7-3B966B3D4D4F}" type="presOf" srcId="{593A3B90-D02A-FC49-B264-CEA790A47A3E}" destId="{ED14E30D-E78A-884A-BD06-381AFBE238C0}" srcOrd="1" destOrd="0" presId="urn:microsoft.com/office/officeart/2009/3/layout/HorizontalOrganizationChart"/>
    <dgm:cxn modelId="{0A104F40-897F-8544-8C22-5CB51A33C2D8}" type="presOf" srcId="{593A3B90-D02A-FC49-B264-CEA790A47A3E}" destId="{DE5E1C27-2D0E-0E41-8B04-41C8458E1E11}" srcOrd="0" destOrd="0" presId="urn:microsoft.com/office/officeart/2009/3/layout/HorizontalOrganizationChart"/>
    <dgm:cxn modelId="{6C4D2C65-9D6A-1143-A430-DA73AF91430F}" type="presOf" srcId="{FB74665A-EE7A-5A4D-BBB6-2C309063F06C}" destId="{A418F4E9-F150-5644-B8AD-1BEA59B28DE2}" srcOrd="1" destOrd="0" presId="urn:microsoft.com/office/officeart/2009/3/layout/HorizontalOrganizationChart"/>
    <dgm:cxn modelId="{BD29DF0A-0C47-1941-A3EE-9732BB58AE79}" type="presOf" srcId="{C0E5C980-4555-5F4D-A726-79F25FE228FE}" destId="{82E5E5CA-2E9D-7146-A74B-31E581A1D356}" srcOrd="0" destOrd="0" presId="urn:microsoft.com/office/officeart/2009/3/layout/HorizontalOrganizationChart"/>
    <dgm:cxn modelId="{4CA34C7D-63EA-1241-8FC1-733E4A8D2BCE}" type="presOf" srcId="{85474ECF-1F5C-B94B-9271-175427802464}" destId="{20D40A09-C358-3245-A4E1-C39E5F01A79C}" srcOrd="0" destOrd="0" presId="urn:microsoft.com/office/officeart/2009/3/layout/HorizontalOrganizationChart"/>
    <dgm:cxn modelId="{B209432C-9833-5B41-B442-636E3C97FCAC}" type="presOf" srcId="{C6F339CF-247D-9145-BE10-7B9FFB990845}" destId="{37C1E19C-706D-2D4A-908C-865D2CA4C820}" srcOrd="0" destOrd="0" presId="urn:microsoft.com/office/officeart/2009/3/layout/HorizontalOrganizationChart"/>
    <dgm:cxn modelId="{30A15FF8-9E19-144D-B352-1A8F3CE46973}" type="presOf" srcId="{291F40A0-1169-004D-8221-ED8DACF06BE6}" destId="{0C561015-D1C8-A247-8F01-0E4BBC8311D9}" srcOrd="0" destOrd="0" presId="urn:microsoft.com/office/officeart/2009/3/layout/HorizontalOrganizationChart"/>
    <dgm:cxn modelId="{7B261123-B15C-3B49-973B-BAB602868C93}" type="presOf" srcId="{CA330DE7-6776-5842-A0B9-2B81CA8E1307}" destId="{D5611562-0F7F-9540-9312-2813CD16ECED}" srcOrd="0" destOrd="0" presId="urn:microsoft.com/office/officeart/2009/3/layout/HorizontalOrganizationChart"/>
    <dgm:cxn modelId="{D5E632EE-FBEB-404D-8952-3C4B6230B934}" type="presOf" srcId="{60B40BED-988F-A24B-BCAA-D66A2AD66B95}" destId="{97EEFE9A-D512-E04F-B63B-D506128DD274}" srcOrd="0" destOrd="0" presId="urn:microsoft.com/office/officeart/2009/3/layout/HorizontalOrganizationChart"/>
    <dgm:cxn modelId="{496E5423-1736-BE4A-B66A-AA59A6BAAA56}" type="presOf" srcId="{A578632D-1822-1F42-8AF2-89509AEF9F12}" destId="{414E69F4-55F2-CD44-ACD1-7B04BDED4251}" srcOrd="0" destOrd="0" presId="urn:microsoft.com/office/officeart/2009/3/layout/HorizontalOrganizationChart"/>
    <dgm:cxn modelId="{52216ADE-FE40-324E-8B38-4224382430EF}" type="presOf" srcId="{85474ECF-1F5C-B94B-9271-175427802464}" destId="{B7833B4C-E75B-9245-B42A-AA759084D6D3}" srcOrd="1" destOrd="0" presId="urn:microsoft.com/office/officeart/2009/3/layout/HorizontalOrganizationChart"/>
    <dgm:cxn modelId="{AE897095-EA7B-B148-8291-9F0EF20BC920}" srcId="{A578632D-1822-1F42-8AF2-89509AEF9F12}" destId="{FB74665A-EE7A-5A4D-BBB6-2C309063F06C}" srcOrd="1" destOrd="0" parTransId="{83B57B8E-242C-8546-AAE4-15F300307E65}" sibTransId="{4E958CAA-2922-2E49-8614-5CF810138AAA}"/>
    <dgm:cxn modelId="{22B2B647-84A2-6A4F-A379-776C0F8AD5EB}" type="presOf" srcId="{E673D58A-6589-4C4C-97B1-1501986A56C2}" destId="{31246D28-0E8E-EA4C-AD07-65351E0C5657}" srcOrd="1" destOrd="0" presId="urn:microsoft.com/office/officeart/2009/3/layout/HorizontalOrganizationChart"/>
    <dgm:cxn modelId="{FCC3EEAE-11C7-7C46-BBF0-BE4C729F4402}" srcId="{0EBD7CCA-17A6-7F4A-99DF-B14C4FB70C88}" destId="{C0E5C980-4555-5F4D-A726-79F25FE228FE}" srcOrd="0" destOrd="0" parTransId="{0C6D9271-58D7-8848-A456-6FEE66322FEE}" sibTransId="{4E15325C-76CF-274D-8B35-10DB545621E8}"/>
    <dgm:cxn modelId="{45659F85-0F60-4149-9723-356F2B6D2F00}" type="presOf" srcId="{3A8C2232-339F-A941-B53A-E171E3E2BDA4}" destId="{5CDD24C0-2963-7B47-9413-9FB94E53A9D4}" srcOrd="0" destOrd="0" presId="urn:microsoft.com/office/officeart/2009/3/layout/HorizontalOrganizationChart"/>
    <dgm:cxn modelId="{5E1427F8-1831-0B4E-A10F-E0655C248A5C}" type="presOf" srcId="{44DAA4A4-C307-9145-908B-7F940AED9187}" destId="{60F225B4-1B37-1542-BD4A-92C6AD81BD30}" srcOrd="1" destOrd="0" presId="urn:microsoft.com/office/officeart/2009/3/layout/HorizontalOrganizationChart"/>
    <dgm:cxn modelId="{6C55A4D2-FB81-6C44-90A9-D655E86AEBBA}" type="presOf" srcId="{016D0048-F6CD-584D-911A-A88290E2FB46}" destId="{56AE028C-0A03-4444-B36C-BE76864E8CF3}" srcOrd="0" destOrd="0" presId="urn:microsoft.com/office/officeart/2009/3/layout/HorizontalOrganizationChart"/>
    <dgm:cxn modelId="{27E4DB28-52D6-2A4D-BC82-E185EBBC1499}" type="presOf" srcId="{5E66548F-871D-2B4C-8E38-BC2FD48149D2}" destId="{A0EA7066-1A77-7441-ABC3-7EA2EA810C5F}" srcOrd="0" destOrd="0" presId="urn:microsoft.com/office/officeart/2009/3/layout/HorizontalOrganizationChart"/>
    <dgm:cxn modelId="{BFDA337F-F93A-9B4B-A603-82AA49722962}" type="presOf" srcId="{C6F339CF-247D-9145-BE10-7B9FFB990845}" destId="{061350ED-F76C-3E47-9AA8-380B03B1666A}" srcOrd="1" destOrd="0" presId="urn:microsoft.com/office/officeart/2009/3/layout/HorizontalOrganizationChart"/>
    <dgm:cxn modelId="{2E21CCEC-898B-694C-8D3A-BB12C34048C6}" srcId="{44DAA4A4-C307-9145-908B-7F940AED9187}" destId="{016D0048-F6CD-584D-911A-A88290E2FB46}" srcOrd="1" destOrd="0" parTransId="{02655497-D7F9-4B48-B8FD-AE0EB3C6EBBB}" sibTransId="{A3BB5D70-B8B8-A843-A411-5F00CE8388AB}"/>
    <dgm:cxn modelId="{90C93892-ABF6-AC44-8FAD-64EAE660DD44}" type="presOf" srcId="{04F03578-4D75-9641-BB3B-C55FE927651A}" destId="{82D429AB-B78B-8242-873E-EEED0E3A8646}" srcOrd="0" destOrd="0" presId="urn:microsoft.com/office/officeart/2009/3/layout/HorizontalOrganizationChart"/>
    <dgm:cxn modelId="{E8460578-6850-D447-BD16-6AB4B2932394}" type="presOf" srcId="{A578632D-1822-1F42-8AF2-89509AEF9F12}" destId="{DD8BA5A8-191D-B146-AECA-4693E5D373B5}" srcOrd="1" destOrd="0" presId="urn:microsoft.com/office/officeart/2009/3/layout/HorizontalOrganizationChart"/>
    <dgm:cxn modelId="{B436D147-5EFE-C547-8AA1-3DE5B16CB3CE}" type="presOf" srcId="{60B40BED-988F-A24B-BCAA-D66A2AD66B95}" destId="{BE491DFA-D02F-4846-8990-E9CFC342B6EB}" srcOrd="1" destOrd="0" presId="urn:microsoft.com/office/officeart/2009/3/layout/HorizontalOrganizationChart"/>
    <dgm:cxn modelId="{A0F70B43-0B31-0544-A554-B7B13D36D951}" type="presOf" srcId="{0EBD7CCA-17A6-7F4A-99DF-B14C4FB70C88}" destId="{2A32671B-5916-D14F-B85E-5077F6D83190}" srcOrd="0" destOrd="0" presId="urn:microsoft.com/office/officeart/2009/3/layout/HorizontalOrganizationChart"/>
    <dgm:cxn modelId="{51E69687-8D5B-6549-8D73-6F17D2CD2D3A}" srcId="{44DAA4A4-C307-9145-908B-7F940AED9187}" destId="{A578632D-1822-1F42-8AF2-89509AEF9F12}" srcOrd="0" destOrd="0" parTransId="{9494920F-E584-C84E-A7D0-7BEF58EB8BC3}" sibTransId="{1E31FA26-B0C8-EF47-8F9E-F73BD0341065}"/>
    <dgm:cxn modelId="{3B973049-A58C-674B-BB0E-26EFFDB1F666}" type="presOf" srcId="{FB74665A-EE7A-5A4D-BBB6-2C309063F06C}" destId="{B69BC353-8B07-DA44-A843-15B056D57B69}" srcOrd="0" destOrd="0" presId="urn:microsoft.com/office/officeart/2009/3/layout/HorizontalOrganizationChart"/>
    <dgm:cxn modelId="{F827F35A-3C62-AD45-963C-4F2834E649EA}" srcId="{A578632D-1822-1F42-8AF2-89509AEF9F12}" destId="{593A3B90-D02A-FC49-B264-CEA790A47A3E}" srcOrd="0" destOrd="0" parTransId="{AD86ECBF-14CD-2443-8E94-19AA2C169CFD}" sibTransId="{CC9BC498-4A69-8E49-8042-B4F8E20ADB3F}"/>
    <dgm:cxn modelId="{C9EF03B6-C6DE-C547-86CE-4246BDA70B95}" type="presOf" srcId="{E673D58A-6589-4C4C-97B1-1501986A56C2}" destId="{9216DB78-3444-CD4D-8C26-226BB985FD85}" srcOrd="0" destOrd="0" presId="urn:microsoft.com/office/officeart/2009/3/layout/HorizontalOrganizationChart"/>
    <dgm:cxn modelId="{05BDD371-CCC0-F84E-AB4B-6CD4B207DB3D}" type="presParOf" srcId="{2A32671B-5916-D14F-B85E-5077F6D83190}" destId="{8C53DEA3-F27C-BB49-A248-360B0218CC7A}" srcOrd="0" destOrd="0" presId="urn:microsoft.com/office/officeart/2009/3/layout/HorizontalOrganizationChart"/>
    <dgm:cxn modelId="{B8D8BC08-4D57-F44E-B387-736E0B5E0A02}" type="presParOf" srcId="{8C53DEA3-F27C-BB49-A248-360B0218CC7A}" destId="{1A9DF700-7CFA-4347-B93B-F6436F2BA49A}" srcOrd="0" destOrd="0" presId="urn:microsoft.com/office/officeart/2009/3/layout/HorizontalOrganizationChart"/>
    <dgm:cxn modelId="{C2A54A65-A013-664C-B370-0CEEC877DE30}" type="presParOf" srcId="{1A9DF700-7CFA-4347-B93B-F6436F2BA49A}" destId="{82E5E5CA-2E9D-7146-A74B-31E581A1D356}" srcOrd="0" destOrd="0" presId="urn:microsoft.com/office/officeart/2009/3/layout/HorizontalOrganizationChart"/>
    <dgm:cxn modelId="{6341C8AA-C48E-C342-85CB-DFF337341F7E}" type="presParOf" srcId="{1A9DF700-7CFA-4347-B93B-F6436F2BA49A}" destId="{0F096D02-5D58-4843-B17A-76D7CAE8D300}" srcOrd="1" destOrd="0" presId="urn:microsoft.com/office/officeart/2009/3/layout/HorizontalOrganizationChart"/>
    <dgm:cxn modelId="{A788D845-47ED-604A-947E-CF34FEEB0B6F}" type="presParOf" srcId="{8C53DEA3-F27C-BB49-A248-360B0218CC7A}" destId="{39CB8677-9E02-C049-B24E-C57B7F4EA74C}" srcOrd="1" destOrd="0" presId="urn:microsoft.com/office/officeart/2009/3/layout/HorizontalOrganizationChart"/>
    <dgm:cxn modelId="{616F9CB5-6851-8441-AEDF-45EFE8EF5451}" type="presParOf" srcId="{39CB8677-9E02-C049-B24E-C57B7F4EA74C}" destId="{82D429AB-B78B-8242-873E-EEED0E3A8646}" srcOrd="0" destOrd="0" presId="urn:microsoft.com/office/officeart/2009/3/layout/HorizontalOrganizationChart"/>
    <dgm:cxn modelId="{92F51534-B322-0C41-88A1-5995A62CD913}" type="presParOf" srcId="{39CB8677-9E02-C049-B24E-C57B7F4EA74C}" destId="{020AEA31-FC9E-E446-B497-07A9EF6DA8A4}" srcOrd="1" destOrd="0" presId="urn:microsoft.com/office/officeart/2009/3/layout/HorizontalOrganizationChart"/>
    <dgm:cxn modelId="{FCD7CC4E-28DA-E545-83DA-F6553CBBBDC2}" type="presParOf" srcId="{020AEA31-FC9E-E446-B497-07A9EF6DA8A4}" destId="{F512A0D0-E661-A549-80E9-E6696C5C0C9A}" srcOrd="0" destOrd="0" presId="urn:microsoft.com/office/officeart/2009/3/layout/HorizontalOrganizationChart"/>
    <dgm:cxn modelId="{22B0460A-95F6-794D-81E7-79D15016CCBA}" type="presParOf" srcId="{F512A0D0-E661-A549-80E9-E6696C5C0C9A}" destId="{37C1E19C-706D-2D4A-908C-865D2CA4C820}" srcOrd="0" destOrd="0" presId="urn:microsoft.com/office/officeart/2009/3/layout/HorizontalOrganizationChart"/>
    <dgm:cxn modelId="{491E948A-323B-F94E-8739-FFAE9DA15D12}" type="presParOf" srcId="{F512A0D0-E661-A549-80E9-E6696C5C0C9A}" destId="{061350ED-F76C-3E47-9AA8-380B03B1666A}" srcOrd="1" destOrd="0" presId="urn:microsoft.com/office/officeart/2009/3/layout/HorizontalOrganizationChart"/>
    <dgm:cxn modelId="{E5B111DC-5765-3342-A13D-EEF5CD916455}" type="presParOf" srcId="{020AEA31-FC9E-E446-B497-07A9EF6DA8A4}" destId="{4BDADC78-5A85-CA44-B825-DB4C055E4183}" srcOrd="1" destOrd="0" presId="urn:microsoft.com/office/officeart/2009/3/layout/HorizontalOrganizationChart"/>
    <dgm:cxn modelId="{01FF03DA-49E9-4B4F-A8ED-E5CFF1EA959C}" type="presParOf" srcId="{020AEA31-FC9E-E446-B497-07A9EF6DA8A4}" destId="{631C00C0-9495-DC4E-9ADA-3D608121B172}" srcOrd="2" destOrd="0" presId="urn:microsoft.com/office/officeart/2009/3/layout/HorizontalOrganizationChart"/>
    <dgm:cxn modelId="{E96B4DFF-43A1-C244-9DCC-7DE8B9A3FDF6}" type="presParOf" srcId="{39CB8677-9E02-C049-B24E-C57B7F4EA74C}" destId="{A0EA7066-1A77-7441-ABC3-7EA2EA810C5F}" srcOrd="2" destOrd="0" presId="urn:microsoft.com/office/officeart/2009/3/layout/HorizontalOrganizationChart"/>
    <dgm:cxn modelId="{64E0653F-3278-454D-88EF-F0300DDCA76D}" type="presParOf" srcId="{39CB8677-9E02-C049-B24E-C57B7F4EA74C}" destId="{6A57503B-5FF1-2C48-B8E5-AABDF5F99882}" srcOrd="3" destOrd="0" presId="urn:microsoft.com/office/officeart/2009/3/layout/HorizontalOrganizationChart"/>
    <dgm:cxn modelId="{29CA46CE-5357-AC43-8E46-E514502F7074}" type="presParOf" srcId="{6A57503B-5FF1-2C48-B8E5-AABDF5F99882}" destId="{81124319-26C0-6D4D-AF87-007C165E6FBE}" srcOrd="0" destOrd="0" presId="urn:microsoft.com/office/officeart/2009/3/layout/HorizontalOrganizationChart"/>
    <dgm:cxn modelId="{940B864A-E6E9-AA46-8E67-7C1E7C091C0C}" type="presParOf" srcId="{81124319-26C0-6D4D-AF87-007C165E6FBE}" destId="{97EEFE9A-D512-E04F-B63B-D506128DD274}" srcOrd="0" destOrd="0" presId="urn:microsoft.com/office/officeart/2009/3/layout/HorizontalOrganizationChart"/>
    <dgm:cxn modelId="{1B3FE3FF-AF70-1843-8089-18C90AE9DD9A}" type="presParOf" srcId="{81124319-26C0-6D4D-AF87-007C165E6FBE}" destId="{BE491DFA-D02F-4846-8990-E9CFC342B6EB}" srcOrd="1" destOrd="0" presId="urn:microsoft.com/office/officeart/2009/3/layout/HorizontalOrganizationChart"/>
    <dgm:cxn modelId="{B18B02CE-B05C-0645-A5BC-0D8F10490AC2}" type="presParOf" srcId="{6A57503B-5FF1-2C48-B8E5-AABDF5F99882}" destId="{C9F04171-A4C1-7E41-82E3-E9C5B59CCF2F}" srcOrd="1" destOrd="0" presId="urn:microsoft.com/office/officeart/2009/3/layout/HorizontalOrganizationChart"/>
    <dgm:cxn modelId="{99CED0BC-7C10-D347-A9C0-077ECC5F865C}" type="presParOf" srcId="{6A57503B-5FF1-2C48-B8E5-AABDF5F99882}" destId="{8FA36D85-DDC5-E94A-9F1A-179F938712C6}" srcOrd="2" destOrd="0" presId="urn:microsoft.com/office/officeart/2009/3/layout/HorizontalOrganizationChart"/>
    <dgm:cxn modelId="{679B0517-14A1-4048-B39F-DCF3D2632C2C}" type="presParOf" srcId="{39CB8677-9E02-C049-B24E-C57B7F4EA74C}" destId="{D5611562-0F7F-9540-9312-2813CD16ECED}" srcOrd="4" destOrd="0" presId="urn:microsoft.com/office/officeart/2009/3/layout/HorizontalOrganizationChart"/>
    <dgm:cxn modelId="{B9CA7E07-12DA-E047-821C-5F6160107420}" type="presParOf" srcId="{39CB8677-9E02-C049-B24E-C57B7F4EA74C}" destId="{DAD5BCF0-0AD6-3343-B923-FD5BB9C4B7DE}" srcOrd="5" destOrd="0" presId="urn:microsoft.com/office/officeart/2009/3/layout/HorizontalOrganizationChart"/>
    <dgm:cxn modelId="{666DAB19-EBD1-5748-97DC-C9077D38B1EA}" type="presParOf" srcId="{DAD5BCF0-0AD6-3343-B923-FD5BB9C4B7DE}" destId="{E5BCB682-3ADC-E042-B69E-1A39AE88D2B3}" srcOrd="0" destOrd="0" presId="urn:microsoft.com/office/officeart/2009/3/layout/HorizontalOrganizationChart"/>
    <dgm:cxn modelId="{B98CB107-B56D-AC49-96E5-C77ECFF03C11}" type="presParOf" srcId="{E5BCB682-3ADC-E042-B69E-1A39AE88D2B3}" destId="{9216DB78-3444-CD4D-8C26-226BB985FD85}" srcOrd="0" destOrd="0" presId="urn:microsoft.com/office/officeart/2009/3/layout/HorizontalOrganizationChart"/>
    <dgm:cxn modelId="{FF41A609-4366-0F4C-9979-E204D35F1817}" type="presParOf" srcId="{E5BCB682-3ADC-E042-B69E-1A39AE88D2B3}" destId="{31246D28-0E8E-EA4C-AD07-65351E0C5657}" srcOrd="1" destOrd="0" presId="urn:microsoft.com/office/officeart/2009/3/layout/HorizontalOrganizationChart"/>
    <dgm:cxn modelId="{CE6C5DB5-3EDC-E342-A24E-1971A6BE4CCC}" type="presParOf" srcId="{DAD5BCF0-0AD6-3343-B923-FD5BB9C4B7DE}" destId="{0830534A-0DFB-794D-91C1-2B903AD152F4}" srcOrd="1" destOrd="0" presId="urn:microsoft.com/office/officeart/2009/3/layout/HorizontalOrganizationChart"/>
    <dgm:cxn modelId="{F5E33356-DCD0-9A49-8734-7920E6CDBE81}" type="presParOf" srcId="{0830534A-0DFB-794D-91C1-2B903AD152F4}" destId="{FDF1F7CA-4708-8242-A368-281B87542E6A}" srcOrd="0" destOrd="0" presId="urn:microsoft.com/office/officeart/2009/3/layout/HorizontalOrganizationChart"/>
    <dgm:cxn modelId="{9F5D14E2-0AE0-5B4E-A893-0AA0B9BF25C2}" type="presParOf" srcId="{0830534A-0DFB-794D-91C1-2B903AD152F4}" destId="{2A5D2B65-7C60-5341-A536-6029DB85A01F}" srcOrd="1" destOrd="0" presId="urn:microsoft.com/office/officeart/2009/3/layout/HorizontalOrganizationChart"/>
    <dgm:cxn modelId="{E03E7A06-EEFA-EA4D-8AB5-7706992B6740}" type="presParOf" srcId="{2A5D2B65-7C60-5341-A536-6029DB85A01F}" destId="{4B3BF39F-7248-DF47-BE10-C571859288BC}" srcOrd="0" destOrd="0" presId="urn:microsoft.com/office/officeart/2009/3/layout/HorizontalOrganizationChart"/>
    <dgm:cxn modelId="{0F20B69F-0DA9-3047-8524-0A15725A6377}" type="presParOf" srcId="{4B3BF39F-7248-DF47-BE10-C571859288BC}" destId="{893D4B1B-17BA-F94B-B969-34328EB964A0}" srcOrd="0" destOrd="0" presId="urn:microsoft.com/office/officeart/2009/3/layout/HorizontalOrganizationChart"/>
    <dgm:cxn modelId="{4E1F7A61-A71D-FA4A-9F45-EC54738E25E1}" type="presParOf" srcId="{4B3BF39F-7248-DF47-BE10-C571859288BC}" destId="{149BC258-1EAD-D949-8839-046B678DD149}" srcOrd="1" destOrd="0" presId="urn:microsoft.com/office/officeart/2009/3/layout/HorizontalOrganizationChart"/>
    <dgm:cxn modelId="{F266962A-0BA5-2244-BC79-5F906E072C90}" type="presParOf" srcId="{2A5D2B65-7C60-5341-A536-6029DB85A01F}" destId="{1AF31AC8-777E-CC4E-8C34-EE7102EE788F}" srcOrd="1" destOrd="0" presId="urn:microsoft.com/office/officeart/2009/3/layout/HorizontalOrganizationChart"/>
    <dgm:cxn modelId="{FB29DEF4-E34A-8F47-B46C-6144C4AAAB01}" type="presParOf" srcId="{2A5D2B65-7C60-5341-A536-6029DB85A01F}" destId="{02517121-2B57-4C47-9DDD-8D8DF1E5C464}" srcOrd="2" destOrd="0" presId="urn:microsoft.com/office/officeart/2009/3/layout/HorizontalOrganizationChart"/>
    <dgm:cxn modelId="{85194ECE-E43E-D649-806F-216F969E4A6A}" type="presParOf" srcId="{DAD5BCF0-0AD6-3343-B923-FD5BB9C4B7DE}" destId="{27A2B33C-774A-064F-A03B-3AC01D68E80B}" srcOrd="2" destOrd="0" presId="urn:microsoft.com/office/officeart/2009/3/layout/HorizontalOrganizationChart"/>
    <dgm:cxn modelId="{935B4103-EC28-4B44-9337-A7623E6B074C}" type="presParOf" srcId="{39CB8677-9E02-C049-B24E-C57B7F4EA74C}" destId="{0C561015-D1C8-A247-8F01-0E4BBC8311D9}" srcOrd="6" destOrd="0" presId="urn:microsoft.com/office/officeart/2009/3/layout/HorizontalOrganizationChart"/>
    <dgm:cxn modelId="{01A83D02-21AB-324D-8125-1BB5C1FE3C01}" type="presParOf" srcId="{39CB8677-9E02-C049-B24E-C57B7F4EA74C}" destId="{4AE778FA-7E7F-6A4E-B961-7CA9CB553B90}" srcOrd="7" destOrd="0" presId="urn:microsoft.com/office/officeart/2009/3/layout/HorizontalOrganizationChart"/>
    <dgm:cxn modelId="{819E6246-A77A-8E45-9D15-10A1199A21FE}" type="presParOf" srcId="{4AE778FA-7E7F-6A4E-B961-7CA9CB553B90}" destId="{A5C2B8F7-60F7-1645-99DB-5883DFFC0720}" srcOrd="0" destOrd="0" presId="urn:microsoft.com/office/officeart/2009/3/layout/HorizontalOrganizationChart"/>
    <dgm:cxn modelId="{1C4E7878-A18C-8F46-A8A1-5601A27FC08D}" type="presParOf" srcId="{A5C2B8F7-60F7-1645-99DB-5883DFFC0720}" destId="{20D40A09-C358-3245-A4E1-C39E5F01A79C}" srcOrd="0" destOrd="0" presId="urn:microsoft.com/office/officeart/2009/3/layout/HorizontalOrganizationChart"/>
    <dgm:cxn modelId="{219C5F86-BF3F-9E4D-8B82-95C77541E667}" type="presParOf" srcId="{A5C2B8F7-60F7-1645-99DB-5883DFFC0720}" destId="{B7833B4C-E75B-9245-B42A-AA759084D6D3}" srcOrd="1" destOrd="0" presId="urn:microsoft.com/office/officeart/2009/3/layout/HorizontalOrganizationChart"/>
    <dgm:cxn modelId="{F2062F41-8025-F948-80DB-10ACBE3C784D}" type="presParOf" srcId="{4AE778FA-7E7F-6A4E-B961-7CA9CB553B90}" destId="{9F828AB0-02F3-CD45-B49C-715ECD30FCBF}" srcOrd="1" destOrd="0" presId="urn:microsoft.com/office/officeart/2009/3/layout/HorizontalOrganizationChart"/>
    <dgm:cxn modelId="{D349DCC2-179B-0A4A-9153-E1C33D21E278}" type="presParOf" srcId="{9F828AB0-02F3-CD45-B49C-715ECD30FCBF}" destId="{74328B2F-6867-7F46-8C27-DF07450E1EE7}" srcOrd="0" destOrd="0" presId="urn:microsoft.com/office/officeart/2009/3/layout/HorizontalOrganizationChart"/>
    <dgm:cxn modelId="{EE46E3AB-B379-CA4D-BCBA-B9B93D929699}" type="presParOf" srcId="{9F828AB0-02F3-CD45-B49C-715ECD30FCBF}" destId="{BC327659-1E20-0F44-832C-7C889867B423}" srcOrd="1" destOrd="0" presId="urn:microsoft.com/office/officeart/2009/3/layout/HorizontalOrganizationChart"/>
    <dgm:cxn modelId="{C1822632-DB0F-A848-A21A-B716548E7E18}" type="presParOf" srcId="{BC327659-1E20-0F44-832C-7C889867B423}" destId="{D37DFAC8-8B88-1744-ADC9-D58E96324438}" srcOrd="0" destOrd="0" presId="urn:microsoft.com/office/officeart/2009/3/layout/HorizontalOrganizationChart"/>
    <dgm:cxn modelId="{BB161279-864B-1C44-B4D6-B38F231EC2D5}" type="presParOf" srcId="{D37DFAC8-8B88-1744-ADC9-D58E96324438}" destId="{C5FED33B-33D5-034F-8903-B8C46B64D862}" srcOrd="0" destOrd="0" presId="urn:microsoft.com/office/officeart/2009/3/layout/HorizontalOrganizationChart"/>
    <dgm:cxn modelId="{E12EE073-44A7-504D-9714-3D53EB9D9C95}" type="presParOf" srcId="{D37DFAC8-8B88-1744-ADC9-D58E96324438}" destId="{60F225B4-1B37-1542-BD4A-92C6AD81BD30}" srcOrd="1" destOrd="0" presId="urn:microsoft.com/office/officeart/2009/3/layout/HorizontalOrganizationChart"/>
    <dgm:cxn modelId="{986A5616-61E2-7B4C-BD2F-67F5BECDFF63}" type="presParOf" srcId="{BC327659-1E20-0F44-832C-7C889867B423}" destId="{889B4049-C5D1-B24E-A84C-B1A9F019FEB3}" srcOrd="1" destOrd="0" presId="urn:microsoft.com/office/officeart/2009/3/layout/HorizontalOrganizationChart"/>
    <dgm:cxn modelId="{C3E584EB-E395-D64F-8CD1-1F59774148B3}" type="presParOf" srcId="{889B4049-C5D1-B24E-A84C-B1A9F019FEB3}" destId="{3357859F-D635-424D-B398-6952ADC0686D}" srcOrd="0" destOrd="0" presId="urn:microsoft.com/office/officeart/2009/3/layout/HorizontalOrganizationChart"/>
    <dgm:cxn modelId="{B459767D-00D9-864C-A83A-DCABF39EC83F}" type="presParOf" srcId="{889B4049-C5D1-B24E-A84C-B1A9F019FEB3}" destId="{65D108E2-F0A8-D442-81E9-367173E3B053}" srcOrd="1" destOrd="0" presId="urn:microsoft.com/office/officeart/2009/3/layout/HorizontalOrganizationChart"/>
    <dgm:cxn modelId="{7E45EC38-65E8-D749-926C-C69941C2F112}" type="presParOf" srcId="{65D108E2-F0A8-D442-81E9-367173E3B053}" destId="{00CD0120-BE94-0B4E-A756-5616D227365D}" srcOrd="0" destOrd="0" presId="urn:microsoft.com/office/officeart/2009/3/layout/HorizontalOrganizationChart"/>
    <dgm:cxn modelId="{1251ED88-85D5-0B42-8F5E-1E8C458285C8}" type="presParOf" srcId="{00CD0120-BE94-0B4E-A756-5616D227365D}" destId="{414E69F4-55F2-CD44-ACD1-7B04BDED4251}" srcOrd="0" destOrd="0" presId="urn:microsoft.com/office/officeart/2009/3/layout/HorizontalOrganizationChart"/>
    <dgm:cxn modelId="{BE308D1E-79EF-C64B-A6A4-4EFC8EC50644}" type="presParOf" srcId="{00CD0120-BE94-0B4E-A756-5616D227365D}" destId="{DD8BA5A8-191D-B146-AECA-4693E5D373B5}" srcOrd="1" destOrd="0" presId="urn:microsoft.com/office/officeart/2009/3/layout/HorizontalOrganizationChart"/>
    <dgm:cxn modelId="{55669D67-39CF-F340-A077-00D79C09ECF3}" type="presParOf" srcId="{65D108E2-F0A8-D442-81E9-367173E3B053}" destId="{D732CFE3-C0B8-0B4C-A018-D7F2FA705AB7}" srcOrd="1" destOrd="0" presId="urn:microsoft.com/office/officeart/2009/3/layout/HorizontalOrganizationChart"/>
    <dgm:cxn modelId="{81F8108E-7AD1-A544-A649-11E697C6B7A2}" type="presParOf" srcId="{D732CFE3-C0B8-0B4C-A018-D7F2FA705AB7}" destId="{1BCC5EB9-D7BE-3D4C-AFDD-709F10F702F8}" srcOrd="0" destOrd="0" presId="urn:microsoft.com/office/officeart/2009/3/layout/HorizontalOrganizationChart"/>
    <dgm:cxn modelId="{C43BD589-A783-E244-973F-AE46FB0E1AAA}" type="presParOf" srcId="{D732CFE3-C0B8-0B4C-A018-D7F2FA705AB7}" destId="{1B2555D1-CB85-AC46-87D7-81560DFFDB64}" srcOrd="1" destOrd="0" presId="urn:microsoft.com/office/officeart/2009/3/layout/HorizontalOrganizationChart"/>
    <dgm:cxn modelId="{AD3421E6-6CF1-D343-8D31-61599739F0C8}" type="presParOf" srcId="{1B2555D1-CB85-AC46-87D7-81560DFFDB64}" destId="{8ACB3215-B39F-9948-B266-203DE98795F0}" srcOrd="0" destOrd="0" presId="urn:microsoft.com/office/officeart/2009/3/layout/HorizontalOrganizationChart"/>
    <dgm:cxn modelId="{69F01173-2FEF-1C4F-8DBC-D8A2DA741388}" type="presParOf" srcId="{8ACB3215-B39F-9948-B266-203DE98795F0}" destId="{DE5E1C27-2D0E-0E41-8B04-41C8458E1E11}" srcOrd="0" destOrd="0" presId="urn:microsoft.com/office/officeart/2009/3/layout/HorizontalOrganizationChart"/>
    <dgm:cxn modelId="{717E45FB-B097-4640-A30B-B1ACF20C6BBC}" type="presParOf" srcId="{8ACB3215-B39F-9948-B266-203DE98795F0}" destId="{ED14E30D-E78A-884A-BD06-381AFBE238C0}" srcOrd="1" destOrd="0" presId="urn:microsoft.com/office/officeart/2009/3/layout/HorizontalOrganizationChart"/>
    <dgm:cxn modelId="{CE349B42-6D98-CD48-B4B2-8E49DBA8CCA1}" type="presParOf" srcId="{1B2555D1-CB85-AC46-87D7-81560DFFDB64}" destId="{FB2CE648-D04A-4D4E-86A5-5429BE206A6A}" srcOrd="1" destOrd="0" presId="urn:microsoft.com/office/officeart/2009/3/layout/HorizontalOrganizationChart"/>
    <dgm:cxn modelId="{53E72F78-6E55-F045-9982-FF8A1BD3EA33}" type="presParOf" srcId="{1B2555D1-CB85-AC46-87D7-81560DFFDB64}" destId="{32074653-A7ED-6C45-8858-32F353EB3EEE}" srcOrd="2" destOrd="0" presId="urn:microsoft.com/office/officeart/2009/3/layout/HorizontalOrganizationChart"/>
    <dgm:cxn modelId="{F043CBBC-A942-D944-BC38-73DCFF62C69B}" type="presParOf" srcId="{D732CFE3-C0B8-0B4C-A018-D7F2FA705AB7}" destId="{F2A773A6-344A-8546-88E3-647F8EAF7486}" srcOrd="2" destOrd="0" presId="urn:microsoft.com/office/officeart/2009/3/layout/HorizontalOrganizationChart"/>
    <dgm:cxn modelId="{0799FC9D-BAC7-AE4C-9D6A-D58C264A9A8A}" type="presParOf" srcId="{D732CFE3-C0B8-0B4C-A018-D7F2FA705AB7}" destId="{115E2EE1-A81F-EB4A-9AC2-D02252C25A72}" srcOrd="3" destOrd="0" presId="urn:microsoft.com/office/officeart/2009/3/layout/HorizontalOrganizationChart"/>
    <dgm:cxn modelId="{72224457-ACAF-6E4F-8469-998122CC9E15}" type="presParOf" srcId="{115E2EE1-A81F-EB4A-9AC2-D02252C25A72}" destId="{1AF9D245-9B12-804C-A1A7-CFED80171CD4}" srcOrd="0" destOrd="0" presId="urn:microsoft.com/office/officeart/2009/3/layout/HorizontalOrganizationChart"/>
    <dgm:cxn modelId="{95D6B1CA-AB6C-0645-A603-DCECB2977CEB}" type="presParOf" srcId="{1AF9D245-9B12-804C-A1A7-CFED80171CD4}" destId="{B69BC353-8B07-DA44-A843-15B056D57B69}" srcOrd="0" destOrd="0" presId="urn:microsoft.com/office/officeart/2009/3/layout/HorizontalOrganizationChart"/>
    <dgm:cxn modelId="{3C32C486-2BCE-C64B-B5F2-0B5EFF27355B}" type="presParOf" srcId="{1AF9D245-9B12-804C-A1A7-CFED80171CD4}" destId="{A418F4E9-F150-5644-B8AD-1BEA59B28DE2}" srcOrd="1" destOrd="0" presId="urn:microsoft.com/office/officeart/2009/3/layout/HorizontalOrganizationChart"/>
    <dgm:cxn modelId="{78032CA7-3CDA-E948-AFE4-A6A22E642174}" type="presParOf" srcId="{115E2EE1-A81F-EB4A-9AC2-D02252C25A72}" destId="{7C2D71E7-53FF-B046-8444-A76C0A7722E2}" srcOrd="1" destOrd="0" presId="urn:microsoft.com/office/officeart/2009/3/layout/HorizontalOrganizationChart"/>
    <dgm:cxn modelId="{7DD7A833-6764-9C45-B126-2106B9072329}" type="presParOf" srcId="{115E2EE1-A81F-EB4A-9AC2-D02252C25A72}" destId="{8637B6DB-74D6-DE44-B1A4-403B68A8045D}" srcOrd="2" destOrd="0" presId="urn:microsoft.com/office/officeart/2009/3/layout/HorizontalOrganizationChart"/>
    <dgm:cxn modelId="{E05A5BCF-CCB1-A44D-B125-24ED7C713E31}" type="presParOf" srcId="{65D108E2-F0A8-D442-81E9-367173E3B053}" destId="{730C7417-D2ED-8F40-84E6-3DF107D01D64}" srcOrd="2" destOrd="0" presId="urn:microsoft.com/office/officeart/2009/3/layout/HorizontalOrganizationChart"/>
    <dgm:cxn modelId="{B5000102-F327-4147-927E-4CF1176425A1}" type="presParOf" srcId="{889B4049-C5D1-B24E-A84C-B1A9F019FEB3}" destId="{E22E8074-0331-9E43-A44C-FD4694161F97}" srcOrd="2" destOrd="0" presId="urn:microsoft.com/office/officeart/2009/3/layout/HorizontalOrganizationChart"/>
    <dgm:cxn modelId="{E1F9C0BD-08F8-4549-A6BB-F179B2D4CE35}" type="presParOf" srcId="{889B4049-C5D1-B24E-A84C-B1A9F019FEB3}" destId="{E7EA8249-A56C-3B43-B76A-BADF822E5D92}" srcOrd="3" destOrd="0" presId="urn:microsoft.com/office/officeart/2009/3/layout/HorizontalOrganizationChart"/>
    <dgm:cxn modelId="{2D6868C6-FCFF-4646-9136-21C39DAE8A09}" type="presParOf" srcId="{E7EA8249-A56C-3B43-B76A-BADF822E5D92}" destId="{1DBA55E3-01ED-2A40-90B7-93D06612424C}" srcOrd="0" destOrd="0" presId="urn:microsoft.com/office/officeart/2009/3/layout/HorizontalOrganizationChart"/>
    <dgm:cxn modelId="{57A39616-63BF-1C45-A526-89200F9B6E42}" type="presParOf" srcId="{1DBA55E3-01ED-2A40-90B7-93D06612424C}" destId="{56AE028C-0A03-4444-B36C-BE76864E8CF3}" srcOrd="0" destOrd="0" presId="urn:microsoft.com/office/officeart/2009/3/layout/HorizontalOrganizationChart"/>
    <dgm:cxn modelId="{C0441F1B-2851-0D49-BC69-A55B98043992}" type="presParOf" srcId="{1DBA55E3-01ED-2A40-90B7-93D06612424C}" destId="{03FCE02F-86CB-EB4F-AA2E-1BDEDD224E51}" srcOrd="1" destOrd="0" presId="urn:microsoft.com/office/officeart/2009/3/layout/HorizontalOrganizationChart"/>
    <dgm:cxn modelId="{78808CF8-B0BC-BC4E-ADB6-2765C3F09519}" type="presParOf" srcId="{E7EA8249-A56C-3B43-B76A-BADF822E5D92}" destId="{0030456D-3A0A-A947-BF61-9B236DD50471}" srcOrd="1" destOrd="0" presId="urn:microsoft.com/office/officeart/2009/3/layout/HorizontalOrganizationChart"/>
    <dgm:cxn modelId="{1240A023-ED1B-7C4C-A543-9FB219162D98}" type="presParOf" srcId="{0030456D-3A0A-A947-BF61-9B236DD50471}" destId="{316DC259-0E4A-594F-85D4-8363F379E318}" srcOrd="0" destOrd="0" presId="urn:microsoft.com/office/officeart/2009/3/layout/HorizontalOrganizationChart"/>
    <dgm:cxn modelId="{EC026E70-4A64-054E-AB00-DB423D5A174C}" type="presParOf" srcId="{0030456D-3A0A-A947-BF61-9B236DD50471}" destId="{01F1F0F1-729A-014D-97DF-759EB2660EA9}" srcOrd="1" destOrd="0" presId="urn:microsoft.com/office/officeart/2009/3/layout/HorizontalOrganizationChart"/>
    <dgm:cxn modelId="{73CA0E92-6299-8C4F-91D5-831E65F5DF17}" type="presParOf" srcId="{01F1F0F1-729A-014D-97DF-759EB2660EA9}" destId="{F875C606-18D8-3045-80C8-F5919607C415}" srcOrd="0" destOrd="0" presId="urn:microsoft.com/office/officeart/2009/3/layout/HorizontalOrganizationChart"/>
    <dgm:cxn modelId="{A1F53292-98D9-3943-BB4C-D8F56B4CD96B}" type="presParOf" srcId="{F875C606-18D8-3045-80C8-F5919607C415}" destId="{5CDD24C0-2963-7B47-9413-9FB94E53A9D4}" srcOrd="0" destOrd="0" presId="urn:microsoft.com/office/officeart/2009/3/layout/HorizontalOrganizationChart"/>
    <dgm:cxn modelId="{248B406C-1687-1E41-BACE-4B99470D265A}" type="presParOf" srcId="{F875C606-18D8-3045-80C8-F5919607C415}" destId="{1B48C9A2-7E3C-714F-AB21-61FC6335EAFD}" srcOrd="1" destOrd="0" presId="urn:microsoft.com/office/officeart/2009/3/layout/HorizontalOrganizationChart"/>
    <dgm:cxn modelId="{CE101F6C-643E-8640-87C4-5DF17A22FD7F}" type="presParOf" srcId="{01F1F0F1-729A-014D-97DF-759EB2660EA9}" destId="{091848DF-537E-A54D-A1D4-740E7D3DA058}" srcOrd="1" destOrd="0" presId="urn:microsoft.com/office/officeart/2009/3/layout/HorizontalOrganizationChart"/>
    <dgm:cxn modelId="{546D6646-E55D-F648-8D10-C7869346E9CB}" type="presParOf" srcId="{01F1F0F1-729A-014D-97DF-759EB2660EA9}" destId="{43A42F67-BBA6-0B48-9C98-AC8916898A28}" srcOrd="2" destOrd="0" presId="urn:microsoft.com/office/officeart/2009/3/layout/HorizontalOrganizationChart"/>
    <dgm:cxn modelId="{B34C493B-7DD9-3B46-9F7D-7514ABF62851}" type="presParOf" srcId="{E7EA8249-A56C-3B43-B76A-BADF822E5D92}" destId="{B7CCF3EA-C16A-2242-8FD2-83A382CB39F5}" srcOrd="2" destOrd="0" presId="urn:microsoft.com/office/officeart/2009/3/layout/HorizontalOrganizationChart"/>
    <dgm:cxn modelId="{26CEC56D-94B2-DA45-9925-ABF03AE05287}" type="presParOf" srcId="{BC327659-1E20-0F44-832C-7C889867B423}" destId="{0F6FBA77-D6F3-8E4D-9E93-495FE7144165}" srcOrd="2" destOrd="0" presId="urn:microsoft.com/office/officeart/2009/3/layout/HorizontalOrganizationChart"/>
    <dgm:cxn modelId="{23A25C4C-5564-F144-8225-7816DB163226}" type="presParOf" srcId="{4AE778FA-7E7F-6A4E-B961-7CA9CB553B90}" destId="{0C8D1217-0C7E-B344-8FA4-D27456569339}" srcOrd="2" destOrd="0" presId="urn:microsoft.com/office/officeart/2009/3/layout/HorizontalOrganizationChart"/>
    <dgm:cxn modelId="{60046083-081F-6544-B84F-6B1B0300A357}" type="presParOf" srcId="{8C53DEA3-F27C-BB49-A248-360B0218CC7A}" destId="{41EEF133-5233-7F49-80FC-96C0F4882C33}" srcOrd="2" destOrd="0" presId="urn:microsoft.com/office/officeart/2009/3/layout/HorizontalOrganization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B76E3-032F-4E40-81BC-7E41939FABB3}">
      <dsp:nvSpPr>
        <dsp:cNvPr id="0" name=""/>
        <dsp:cNvSpPr/>
      </dsp:nvSpPr>
      <dsp:spPr>
        <a:xfrm>
          <a:off x="1361256" y="0"/>
          <a:ext cx="7141157" cy="54246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Module</a:t>
          </a:r>
          <a:endParaRPr lang="en-US" sz="2400" kern="1200" dirty="0"/>
        </a:p>
      </dsp:txBody>
      <dsp:txXfrm>
        <a:off x="3933501" y="271231"/>
        <a:ext cx="1996667" cy="813695"/>
      </dsp:txXfrm>
    </dsp:sp>
    <dsp:sp modelId="{26FAB2D4-B0FD-B947-B458-775A5F93BAFB}">
      <dsp:nvSpPr>
        <dsp:cNvPr id="0" name=""/>
        <dsp:cNvSpPr/>
      </dsp:nvSpPr>
      <dsp:spPr>
        <a:xfrm>
          <a:off x="2075372" y="1084927"/>
          <a:ext cx="5712926" cy="4339711"/>
        </a:xfrm>
        <a:prstGeom prst="ellips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US" sz="2400" kern="1200" dirty="0"/>
        </a:p>
      </dsp:txBody>
      <dsp:txXfrm>
        <a:off x="3933501" y="1345310"/>
        <a:ext cx="1996667" cy="781148"/>
      </dsp:txXfrm>
    </dsp:sp>
    <dsp:sp modelId="{B7C8474A-F0B8-9B4D-A90B-459472893501}">
      <dsp:nvSpPr>
        <dsp:cNvPr id="0" name=""/>
        <dsp:cNvSpPr/>
      </dsp:nvSpPr>
      <dsp:spPr>
        <a:xfrm>
          <a:off x="2789488" y="2169855"/>
          <a:ext cx="4284694" cy="3254783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BasicBlock</a:t>
          </a:r>
          <a:endParaRPr lang="en-US" sz="2400" kern="1200" dirty="0"/>
        </a:p>
      </dsp:txBody>
      <dsp:txXfrm>
        <a:off x="3933501" y="2413964"/>
        <a:ext cx="1996667" cy="732326"/>
      </dsp:txXfrm>
    </dsp:sp>
    <dsp:sp modelId="{EC4247AA-02BF-7841-B0DC-F008AA8BB12F}">
      <dsp:nvSpPr>
        <dsp:cNvPr id="0" name=""/>
        <dsp:cNvSpPr/>
      </dsp:nvSpPr>
      <dsp:spPr>
        <a:xfrm>
          <a:off x="3503603" y="3254783"/>
          <a:ext cx="2856463" cy="2169855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Instruction</a:t>
          </a:r>
          <a:endParaRPr lang="en-US" sz="2400" kern="1200" dirty="0"/>
        </a:p>
      </dsp:txBody>
      <dsp:txXfrm>
        <a:off x="3921923" y="3797247"/>
        <a:ext cx="2019824" cy="1084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28B2F-6867-7F46-8C27-DF07450E1EE7}">
      <dsp:nvSpPr>
        <dsp:cNvPr id="0" name=""/>
        <dsp:cNvSpPr/>
      </dsp:nvSpPr>
      <dsp:spPr>
        <a:xfrm>
          <a:off x="3945526" y="4218919"/>
          <a:ext cx="338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546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61015-D1C8-A247-8F01-0E4BBC8311D9}">
      <dsp:nvSpPr>
        <dsp:cNvPr id="0" name=""/>
        <dsp:cNvSpPr/>
      </dsp:nvSpPr>
      <dsp:spPr>
        <a:xfrm>
          <a:off x="1914245" y="2808888"/>
          <a:ext cx="338546" cy="145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73" y="0"/>
              </a:lnTo>
              <a:lnTo>
                <a:pt x="169273" y="1455751"/>
              </a:lnTo>
              <a:lnTo>
                <a:pt x="338546" y="145575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1F7CA-4708-8242-A368-281B87542E6A}">
      <dsp:nvSpPr>
        <dsp:cNvPr id="0" name=""/>
        <dsp:cNvSpPr/>
      </dsp:nvSpPr>
      <dsp:spPr>
        <a:xfrm>
          <a:off x="3945526" y="3491043"/>
          <a:ext cx="338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546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11562-0F7F-9540-9312-2813CD16ECED}">
      <dsp:nvSpPr>
        <dsp:cNvPr id="0" name=""/>
        <dsp:cNvSpPr/>
      </dsp:nvSpPr>
      <dsp:spPr>
        <a:xfrm>
          <a:off x="1914245" y="2808888"/>
          <a:ext cx="338546" cy="72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73" y="0"/>
              </a:lnTo>
              <a:lnTo>
                <a:pt x="169273" y="727875"/>
              </a:lnTo>
              <a:lnTo>
                <a:pt x="338546" y="72787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C6BD0-14D5-F048-880E-8F98802710B5}">
      <dsp:nvSpPr>
        <dsp:cNvPr id="0" name=""/>
        <dsp:cNvSpPr/>
      </dsp:nvSpPr>
      <dsp:spPr>
        <a:xfrm>
          <a:off x="5976807" y="2763168"/>
          <a:ext cx="338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546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298C3-A7E6-494A-9196-F2CA684D7E48}">
      <dsp:nvSpPr>
        <dsp:cNvPr id="0" name=""/>
        <dsp:cNvSpPr/>
      </dsp:nvSpPr>
      <dsp:spPr>
        <a:xfrm>
          <a:off x="3945526" y="2763168"/>
          <a:ext cx="338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546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A7066-1A77-7441-ABC3-7EA2EA810C5F}">
      <dsp:nvSpPr>
        <dsp:cNvPr id="0" name=""/>
        <dsp:cNvSpPr/>
      </dsp:nvSpPr>
      <dsp:spPr>
        <a:xfrm>
          <a:off x="1914245" y="2763168"/>
          <a:ext cx="338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546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2DEF-07E7-0E44-B131-62569E7E4705}">
      <dsp:nvSpPr>
        <dsp:cNvPr id="0" name=""/>
        <dsp:cNvSpPr/>
      </dsp:nvSpPr>
      <dsp:spPr>
        <a:xfrm>
          <a:off x="3945526" y="1353137"/>
          <a:ext cx="338546" cy="72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73" y="0"/>
              </a:lnTo>
              <a:lnTo>
                <a:pt x="169273" y="727875"/>
              </a:lnTo>
              <a:lnTo>
                <a:pt x="338546" y="72787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D6069-7330-EB49-9A9A-BA4A03588CF5}">
      <dsp:nvSpPr>
        <dsp:cNvPr id="0" name=""/>
        <dsp:cNvSpPr/>
      </dsp:nvSpPr>
      <dsp:spPr>
        <a:xfrm>
          <a:off x="3945526" y="1307417"/>
          <a:ext cx="338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546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6505D-170D-5445-A960-7670EE2C4807}">
      <dsp:nvSpPr>
        <dsp:cNvPr id="0" name=""/>
        <dsp:cNvSpPr/>
      </dsp:nvSpPr>
      <dsp:spPr>
        <a:xfrm>
          <a:off x="5976807" y="625261"/>
          <a:ext cx="338546" cy="36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73" y="0"/>
              </a:lnTo>
              <a:lnTo>
                <a:pt x="169273" y="363937"/>
              </a:lnTo>
              <a:lnTo>
                <a:pt x="338546" y="363937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8DD4-7439-384E-8B73-912A34A9540F}">
      <dsp:nvSpPr>
        <dsp:cNvPr id="0" name=""/>
        <dsp:cNvSpPr/>
      </dsp:nvSpPr>
      <dsp:spPr>
        <a:xfrm>
          <a:off x="5976807" y="261323"/>
          <a:ext cx="338546" cy="363937"/>
        </a:xfrm>
        <a:custGeom>
          <a:avLst/>
          <a:gdLst/>
          <a:ahLst/>
          <a:cxnLst/>
          <a:rect l="0" t="0" r="0" b="0"/>
          <a:pathLst>
            <a:path>
              <a:moveTo>
                <a:pt x="0" y="363937"/>
              </a:moveTo>
              <a:lnTo>
                <a:pt x="169273" y="363937"/>
              </a:lnTo>
              <a:lnTo>
                <a:pt x="169273" y="0"/>
              </a:lnTo>
              <a:lnTo>
                <a:pt x="338546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68673-1DDD-CB4F-BF45-BCB1DD8EC70B}">
      <dsp:nvSpPr>
        <dsp:cNvPr id="0" name=""/>
        <dsp:cNvSpPr/>
      </dsp:nvSpPr>
      <dsp:spPr>
        <a:xfrm>
          <a:off x="3945526" y="625261"/>
          <a:ext cx="338546" cy="727875"/>
        </a:xfrm>
        <a:custGeom>
          <a:avLst/>
          <a:gdLst/>
          <a:ahLst/>
          <a:cxnLst/>
          <a:rect l="0" t="0" r="0" b="0"/>
          <a:pathLst>
            <a:path>
              <a:moveTo>
                <a:pt x="0" y="727875"/>
              </a:moveTo>
              <a:lnTo>
                <a:pt x="169273" y="727875"/>
              </a:lnTo>
              <a:lnTo>
                <a:pt x="169273" y="0"/>
              </a:lnTo>
              <a:lnTo>
                <a:pt x="338546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429AB-B78B-8242-873E-EEED0E3A8646}">
      <dsp:nvSpPr>
        <dsp:cNvPr id="0" name=""/>
        <dsp:cNvSpPr/>
      </dsp:nvSpPr>
      <dsp:spPr>
        <a:xfrm>
          <a:off x="1914245" y="1353137"/>
          <a:ext cx="338546" cy="1455751"/>
        </a:xfrm>
        <a:custGeom>
          <a:avLst/>
          <a:gdLst/>
          <a:ahLst/>
          <a:cxnLst/>
          <a:rect l="0" t="0" r="0" b="0"/>
          <a:pathLst>
            <a:path>
              <a:moveTo>
                <a:pt x="0" y="1455751"/>
              </a:moveTo>
              <a:lnTo>
                <a:pt x="169273" y="1455751"/>
              </a:lnTo>
              <a:lnTo>
                <a:pt x="169273" y="0"/>
              </a:lnTo>
              <a:lnTo>
                <a:pt x="338546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5E5CA-2E9D-7146-A74B-31E581A1D356}">
      <dsp:nvSpPr>
        <dsp:cNvPr id="0" name=""/>
        <dsp:cNvSpPr/>
      </dsp:nvSpPr>
      <dsp:spPr>
        <a:xfrm>
          <a:off x="221512" y="2550746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llvm</a:t>
          </a:r>
          <a:endParaRPr lang="en-US" sz="2200" kern="1200" dirty="0"/>
        </a:p>
      </dsp:txBody>
      <dsp:txXfrm>
        <a:off x="221512" y="2550746"/>
        <a:ext cx="1692733" cy="516283"/>
      </dsp:txXfrm>
    </dsp:sp>
    <dsp:sp modelId="{37C1E19C-706D-2D4A-908C-865D2CA4C820}">
      <dsp:nvSpPr>
        <dsp:cNvPr id="0" name=""/>
        <dsp:cNvSpPr/>
      </dsp:nvSpPr>
      <dsp:spPr>
        <a:xfrm>
          <a:off x="2252792" y="1094995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lib</a:t>
          </a:r>
          <a:endParaRPr lang="en-US" sz="2200" kern="1200" dirty="0"/>
        </a:p>
      </dsp:txBody>
      <dsp:txXfrm>
        <a:off x="2252792" y="1094995"/>
        <a:ext cx="1692733" cy="516283"/>
      </dsp:txXfrm>
    </dsp:sp>
    <dsp:sp modelId="{2BD4D59F-D961-3240-83D1-B9BCD1DBE0EB}">
      <dsp:nvSpPr>
        <dsp:cNvPr id="0" name=""/>
        <dsp:cNvSpPr/>
      </dsp:nvSpPr>
      <dsp:spPr>
        <a:xfrm>
          <a:off x="4284073" y="367119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  <a:effectLst/>
            </a:rPr>
            <a:t>Transforms</a:t>
          </a:r>
          <a:endParaRPr lang="en-US" sz="2200" kern="1200" dirty="0">
            <a:solidFill>
              <a:schemeClr val="tx1"/>
            </a:solidFill>
            <a:effectLst/>
          </a:endParaRPr>
        </a:p>
      </dsp:txBody>
      <dsp:txXfrm>
        <a:off x="4284073" y="367119"/>
        <a:ext cx="1692733" cy="516283"/>
      </dsp:txXfrm>
    </dsp:sp>
    <dsp:sp modelId="{7DA762FB-42D1-F241-BCD7-2D0DF4024723}">
      <dsp:nvSpPr>
        <dsp:cNvPr id="0" name=""/>
        <dsp:cNvSpPr/>
      </dsp:nvSpPr>
      <dsp:spPr>
        <a:xfrm>
          <a:off x="6315354" y="3181"/>
          <a:ext cx="1692733" cy="516283"/>
        </a:xfrm>
        <a:prstGeom prst="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1" kern="1200" dirty="0" err="1" smtClean="0"/>
            <a:t>CMakeLists.txt</a:t>
          </a:r>
          <a:endParaRPr lang="en-US" sz="2200" i="1" kern="1200" dirty="0"/>
        </a:p>
      </dsp:txBody>
      <dsp:txXfrm>
        <a:off x="6315354" y="3181"/>
        <a:ext cx="1692733" cy="516283"/>
      </dsp:txXfrm>
    </dsp:sp>
    <dsp:sp modelId="{C05D0A9C-C1C5-8849-A16D-AD1427F34D9D}">
      <dsp:nvSpPr>
        <dsp:cNvPr id="0" name=""/>
        <dsp:cNvSpPr/>
      </dsp:nvSpPr>
      <dsp:spPr>
        <a:xfrm>
          <a:off x="6315354" y="731057"/>
          <a:ext cx="1692733" cy="516283"/>
        </a:xfrm>
        <a:prstGeom prst="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1" kern="1200" dirty="0" err="1" smtClean="0"/>
            <a:t>YourCode.cpp</a:t>
          </a:r>
          <a:endParaRPr lang="en-US" sz="2200" i="1" kern="1200" dirty="0"/>
        </a:p>
      </dsp:txBody>
      <dsp:txXfrm>
        <a:off x="6315354" y="731057"/>
        <a:ext cx="1692733" cy="516283"/>
      </dsp:txXfrm>
    </dsp:sp>
    <dsp:sp modelId="{EDED60A5-E5A4-E844-AAC9-B85DBE84ADA3}">
      <dsp:nvSpPr>
        <dsp:cNvPr id="0" name=""/>
        <dsp:cNvSpPr/>
      </dsp:nvSpPr>
      <dsp:spPr>
        <a:xfrm>
          <a:off x="4284073" y="1094995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Analysis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284073" y="1094995"/>
        <a:ext cx="1692733" cy="516283"/>
      </dsp:txXfrm>
    </dsp:sp>
    <dsp:sp modelId="{62D570ED-72A1-954A-9075-974F4663AB4A}">
      <dsp:nvSpPr>
        <dsp:cNvPr id="0" name=""/>
        <dsp:cNvSpPr/>
      </dsp:nvSpPr>
      <dsp:spPr>
        <a:xfrm>
          <a:off x="4284073" y="1822870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1"/>
              </a:solidFill>
            </a:rPr>
            <a:t>CodeGen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284073" y="1822870"/>
        <a:ext cx="1692733" cy="516283"/>
      </dsp:txXfrm>
    </dsp:sp>
    <dsp:sp modelId="{97EEFE9A-D512-E04F-B63B-D506128DD274}">
      <dsp:nvSpPr>
        <dsp:cNvPr id="0" name=""/>
        <dsp:cNvSpPr/>
      </dsp:nvSpPr>
      <dsp:spPr>
        <a:xfrm>
          <a:off x="2252792" y="2550746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include</a:t>
          </a:r>
          <a:endParaRPr lang="en-US" sz="2200" kern="1200" dirty="0"/>
        </a:p>
      </dsp:txBody>
      <dsp:txXfrm>
        <a:off x="2252792" y="2550746"/>
        <a:ext cx="1692733" cy="516283"/>
      </dsp:txXfrm>
    </dsp:sp>
    <dsp:sp modelId="{6156F609-2680-D345-A245-F3EC6A4FEA2E}">
      <dsp:nvSpPr>
        <dsp:cNvPr id="0" name=""/>
        <dsp:cNvSpPr/>
      </dsp:nvSpPr>
      <dsp:spPr>
        <a:xfrm>
          <a:off x="4284073" y="2550746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llvm</a:t>
          </a:r>
          <a:endParaRPr lang="en-US" sz="2200" kern="1200" dirty="0"/>
        </a:p>
      </dsp:txBody>
      <dsp:txXfrm>
        <a:off x="4284073" y="2550746"/>
        <a:ext cx="1692733" cy="516283"/>
      </dsp:txXfrm>
    </dsp:sp>
    <dsp:sp modelId="{390193F6-1132-1748-9E3D-7512A3B95F8C}">
      <dsp:nvSpPr>
        <dsp:cNvPr id="0" name=""/>
        <dsp:cNvSpPr/>
      </dsp:nvSpPr>
      <dsp:spPr>
        <a:xfrm>
          <a:off x="6315354" y="2550746"/>
          <a:ext cx="1692733" cy="516283"/>
        </a:xfrm>
        <a:prstGeom prst="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1" kern="1200" dirty="0" err="1" smtClean="0">
              <a:solidFill>
                <a:schemeClr val="bg1"/>
              </a:solidFill>
            </a:rPr>
            <a:t>YourHeader.h</a:t>
          </a:r>
          <a:endParaRPr lang="en-US" sz="2200" i="1" kern="1200" dirty="0">
            <a:solidFill>
              <a:schemeClr val="bg1"/>
            </a:solidFill>
          </a:endParaRPr>
        </a:p>
      </dsp:txBody>
      <dsp:txXfrm>
        <a:off x="6315354" y="2550746"/>
        <a:ext cx="1692733" cy="516283"/>
      </dsp:txXfrm>
    </dsp:sp>
    <dsp:sp modelId="{9216DB78-3444-CD4D-8C26-226BB985FD85}">
      <dsp:nvSpPr>
        <dsp:cNvPr id="0" name=""/>
        <dsp:cNvSpPr/>
      </dsp:nvSpPr>
      <dsp:spPr>
        <a:xfrm>
          <a:off x="2252792" y="3278621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tools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252792" y="3278621"/>
        <a:ext cx="1692733" cy="516283"/>
      </dsp:txXfrm>
    </dsp:sp>
    <dsp:sp modelId="{893D4B1B-17BA-F94B-B969-34328EB964A0}">
      <dsp:nvSpPr>
        <dsp:cNvPr id="0" name=""/>
        <dsp:cNvSpPr/>
      </dsp:nvSpPr>
      <dsp:spPr>
        <a:xfrm>
          <a:off x="4284073" y="3278621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clang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284073" y="3278621"/>
        <a:ext cx="1692733" cy="516283"/>
      </dsp:txXfrm>
    </dsp:sp>
    <dsp:sp modelId="{20D40A09-C358-3245-A4E1-C39E5F01A79C}">
      <dsp:nvSpPr>
        <dsp:cNvPr id="0" name=""/>
        <dsp:cNvSpPr/>
      </dsp:nvSpPr>
      <dsp:spPr>
        <a:xfrm>
          <a:off x="2252792" y="4006497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projects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252792" y="4006497"/>
        <a:ext cx="1692733" cy="516283"/>
      </dsp:txXfrm>
    </dsp:sp>
    <dsp:sp modelId="{C5FED33B-33D5-034F-8903-B8C46B64D862}">
      <dsp:nvSpPr>
        <dsp:cNvPr id="0" name=""/>
        <dsp:cNvSpPr/>
      </dsp:nvSpPr>
      <dsp:spPr>
        <a:xfrm>
          <a:off x="4284073" y="4006497"/>
          <a:ext cx="1692733" cy="51628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compiler-</a:t>
          </a:r>
          <a:r>
            <a:rPr lang="en-US" sz="2200" kern="1200" dirty="0" err="1" smtClean="0">
              <a:solidFill>
                <a:schemeClr val="tx1"/>
              </a:solidFill>
            </a:rPr>
            <a:t>rt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284073" y="4006497"/>
        <a:ext cx="1692733" cy="516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DC259-0E4A-594F-85D4-8363F379E318}">
      <dsp:nvSpPr>
        <dsp:cNvPr id="0" name=""/>
        <dsp:cNvSpPr/>
      </dsp:nvSpPr>
      <dsp:spPr>
        <a:xfrm>
          <a:off x="6522801" y="3359291"/>
          <a:ext cx="283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294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E8074-0331-9E43-A44C-FD4694161F97}">
      <dsp:nvSpPr>
        <dsp:cNvPr id="0" name=""/>
        <dsp:cNvSpPr/>
      </dsp:nvSpPr>
      <dsp:spPr>
        <a:xfrm>
          <a:off x="4823035" y="2948199"/>
          <a:ext cx="283294" cy="456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647" y="0"/>
              </a:lnTo>
              <a:lnTo>
                <a:pt x="141647" y="456812"/>
              </a:lnTo>
              <a:lnTo>
                <a:pt x="283294" y="456812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773A6-344A-8546-88E3-647F8EAF7486}">
      <dsp:nvSpPr>
        <dsp:cNvPr id="0" name=""/>
        <dsp:cNvSpPr/>
      </dsp:nvSpPr>
      <dsp:spPr>
        <a:xfrm>
          <a:off x="6522801" y="2491387"/>
          <a:ext cx="283294" cy="304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647" y="0"/>
              </a:lnTo>
              <a:lnTo>
                <a:pt x="141647" y="304541"/>
              </a:lnTo>
              <a:lnTo>
                <a:pt x="283294" y="3045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5EB9-D7BE-3D4C-AFDD-709F10F702F8}">
      <dsp:nvSpPr>
        <dsp:cNvPr id="0" name=""/>
        <dsp:cNvSpPr/>
      </dsp:nvSpPr>
      <dsp:spPr>
        <a:xfrm>
          <a:off x="6522801" y="2186846"/>
          <a:ext cx="283294" cy="304541"/>
        </a:xfrm>
        <a:custGeom>
          <a:avLst/>
          <a:gdLst/>
          <a:ahLst/>
          <a:cxnLst/>
          <a:rect l="0" t="0" r="0" b="0"/>
          <a:pathLst>
            <a:path>
              <a:moveTo>
                <a:pt x="0" y="304541"/>
              </a:moveTo>
              <a:lnTo>
                <a:pt x="141647" y="304541"/>
              </a:lnTo>
              <a:lnTo>
                <a:pt x="141647" y="0"/>
              </a:lnTo>
              <a:lnTo>
                <a:pt x="283294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7859F-D635-424D-B398-6952ADC0686D}">
      <dsp:nvSpPr>
        <dsp:cNvPr id="0" name=""/>
        <dsp:cNvSpPr/>
      </dsp:nvSpPr>
      <dsp:spPr>
        <a:xfrm>
          <a:off x="4823035" y="2491387"/>
          <a:ext cx="283294" cy="456812"/>
        </a:xfrm>
        <a:custGeom>
          <a:avLst/>
          <a:gdLst/>
          <a:ahLst/>
          <a:cxnLst/>
          <a:rect l="0" t="0" r="0" b="0"/>
          <a:pathLst>
            <a:path>
              <a:moveTo>
                <a:pt x="0" y="456812"/>
              </a:moveTo>
              <a:lnTo>
                <a:pt x="141647" y="456812"/>
              </a:lnTo>
              <a:lnTo>
                <a:pt x="141647" y="0"/>
              </a:lnTo>
              <a:lnTo>
                <a:pt x="283294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28B2F-6867-7F46-8C27-DF07450E1EE7}">
      <dsp:nvSpPr>
        <dsp:cNvPr id="0" name=""/>
        <dsp:cNvSpPr/>
      </dsp:nvSpPr>
      <dsp:spPr>
        <a:xfrm>
          <a:off x="3123269" y="2902479"/>
          <a:ext cx="283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294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61015-D1C8-A247-8F01-0E4BBC8311D9}">
      <dsp:nvSpPr>
        <dsp:cNvPr id="0" name=""/>
        <dsp:cNvSpPr/>
      </dsp:nvSpPr>
      <dsp:spPr>
        <a:xfrm>
          <a:off x="1423503" y="2034575"/>
          <a:ext cx="283294" cy="91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647" y="0"/>
              </a:lnTo>
              <a:lnTo>
                <a:pt x="141647" y="913624"/>
              </a:lnTo>
              <a:lnTo>
                <a:pt x="283294" y="91362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1F7CA-4708-8242-A368-281B87542E6A}">
      <dsp:nvSpPr>
        <dsp:cNvPr id="0" name=""/>
        <dsp:cNvSpPr/>
      </dsp:nvSpPr>
      <dsp:spPr>
        <a:xfrm>
          <a:off x="3123269" y="2293396"/>
          <a:ext cx="283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294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11562-0F7F-9540-9312-2813CD16ECED}">
      <dsp:nvSpPr>
        <dsp:cNvPr id="0" name=""/>
        <dsp:cNvSpPr/>
      </dsp:nvSpPr>
      <dsp:spPr>
        <a:xfrm>
          <a:off x="1423503" y="2034575"/>
          <a:ext cx="283294" cy="304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647" y="0"/>
              </a:lnTo>
              <a:lnTo>
                <a:pt x="141647" y="304541"/>
              </a:lnTo>
              <a:lnTo>
                <a:pt x="283294" y="3045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A7066-1A77-7441-ABC3-7EA2EA810C5F}">
      <dsp:nvSpPr>
        <dsp:cNvPr id="0" name=""/>
        <dsp:cNvSpPr/>
      </dsp:nvSpPr>
      <dsp:spPr>
        <a:xfrm>
          <a:off x="1423503" y="1730034"/>
          <a:ext cx="283294" cy="304541"/>
        </a:xfrm>
        <a:custGeom>
          <a:avLst/>
          <a:gdLst/>
          <a:ahLst/>
          <a:cxnLst/>
          <a:rect l="0" t="0" r="0" b="0"/>
          <a:pathLst>
            <a:path>
              <a:moveTo>
                <a:pt x="0" y="304541"/>
              </a:moveTo>
              <a:lnTo>
                <a:pt x="141647" y="304541"/>
              </a:lnTo>
              <a:lnTo>
                <a:pt x="141647" y="0"/>
              </a:lnTo>
              <a:lnTo>
                <a:pt x="283294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429AB-B78B-8242-873E-EEED0E3A8646}">
      <dsp:nvSpPr>
        <dsp:cNvPr id="0" name=""/>
        <dsp:cNvSpPr/>
      </dsp:nvSpPr>
      <dsp:spPr>
        <a:xfrm>
          <a:off x="1423503" y="1120951"/>
          <a:ext cx="283294" cy="913624"/>
        </a:xfrm>
        <a:custGeom>
          <a:avLst/>
          <a:gdLst/>
          <a:ahLst/>
          <a:cxnLst/>
          <a:rect l="0" t="0" r="0" b="0"/>
          <a:pathLst>
            <a:path>
              <a:moveTo>
                <a:pt x="0" y="913624"/>
              </a:moveTo>
              <a:lnTo>
                <a:pt x="141647" y="913624"/>
              </a:lnTo>
              <a:lnTo>
                <a:pt x="141647" y="0"/>
              </a:lnTo>
              <a:lnTo>
                <a:pt x="283294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5E5CA-2E9D-7146-A74B-31E581A1D356}">
      <dsp:nvSpPr>
        <dsp:cNvPr id="0" name=""/>
        <dsp:cNvSpPr/>
      </dsp:nvSpPr>
      <dsp:spPr>
        <a:xfrm>
          <a:off x="7032" y="1818563"/>
          <a:ext cx="1416471" cy="43202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llvm</a:t>
          </a:r>
          <a:endParaRPr lang="en-US" sz="1800" kern="1200" dirty="0"/>
        </a:p>
      </dsp:txBody>
      <dsp:txXfrm>
        <a:off x="7032" y="1818563"/>
        <a:ext cx="1416471" cy="432023"/>
      </dsp:txXfrm>
    </dsp:sp>
    <dsp:sp modelId="{37C1E19C-706D-2D4A-908C-865D2CA4C820}">
      <dsp:nvSpPr>
        <dsp:cNvPr id="0" name=""/>
        <dsp:cNvSpPr/>
      </dsp:nvSpPr>
      <dsp:spPr>
        <a:xfrm>
          <a:off x="1706798" y="904939"/>
          <a:ext cx="1416471" cy="43202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lib</a:t>
          </a:r>
          <a:endParaRPr lang="en-US" sz="1800" kern="1200" dirty="0"/>
        </a:p>
      </dsp:txBody>
      <dsp:txXfrm>
        <a:off x="1706798" y="904939"/>
        <a:ext cx="1416471" cy="432023"/>
      </dsp:txXfrm>
    </dsp:sp>
    <dsp:sp modelId="{97EEFE9A-D512-E04F-B63B-D506128DD274}">
      <dsp:nvSpPr>
        <dsp:cNvPr id="0" name=""/>
        <dsp:cNvSpPr/>
      </dsp:nvSpPr>
      <dsp:spPr>
        <a:xfrm>
          <a:off x="1706798" y="1514022"/>
          <a:ext cx="1416471" cy="43202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include</a:t>
          </a:r>
          <a:endParaRPr lang="en-US" sz="1800" kern="1200" dirty="0"/>
        </a:p>
      </dsp:txBody>
      <dsp:txXfrm>
        <a:off x="1706798" y="1514022"/>
        <a:ext cx="1416471" cy="432023"/>
      </dsp:txXfrm>
    </dsp:sp>
    <dsp:sp modelId="{9216DB78-3444-CD4D-8C26-226BB985FD85}">
      <dsp:nvSpPr>
        <dsp:cNvPr id="0" name=""/>
        <dsp:cNvSpPr/>
      </dsp:nvSpPr>
      <dsp:spPr>
        <a:xfrm>
          <a:off x="1706798" y="2123104"/>
          <a:ext cx="1416471" cy="43202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tools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706798" y="2123104"/>
        <a:ext cx="1416471" cy="432023"/>
      </dsp:txXfrm>
    </dsp:sp>
    <dsp:sp modelId="{893D4B1B-17BA-F94B-B969-34328EB964A0}">
      <dsp:nvSpPr>
        <dsp:cNvPr id="0" name=""/>
        <dsp:cNvSpPr/>
      </dsp:nvSpPr>
      <dsp:spPr>
        <a:xfrm>
          <a:off x="3406564" y="2123104"/>
          <a:ext cx="1416471" cy="43202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clang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06564" y="2123104"/>
        <a:ext cx="1416471" cy="432023"/>
      </dsp:txXfrm>
    </dsp:sp>
    <dsp:sp modelId="{20D40A09-C358-3245-A4E1-C39E5F01A79C}">
      <dsp:nvSpPr>
        <dsp:cNvPr id="0" name=""/>
        <dsp:cNvSpPr/>
      </dsp:nvSpPr>
      <dsp:spPr>
        <a:xfrm>
          <a:off x="1706798" y="2732187"/>
          <a:ext cx="1416471" cy="43202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projects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706798" y="2732187"/>
        <a:ext cx="1416471" cy="432023"/>
      </dsp:txXfrm>
    </dsp:sp>
    <dsp:sp modelId="{C5FED33B-33D5-034F-8903-B8C46B64D862}">
      <dsp:nvSpPr>
        <dsp:cNvPr id="0" name=""/>
        <dsp:cNvSpPr/>
      </dsp:nvSpPr>
      <dsp:spPr>
        <a:xfrm>
          <a:off x="3406564" y="2732187"/>
          <a:ext cx="1416471" cy="43202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compiler-</a:t>
          </a:r>
          <a:r>
            <a:rPr lang="en-US" sz="1800" kern="1200" dirty="0" err="1" smtClean="0">
              <a:solidFill>
                <a:schemeClr val="tx1"/>
              </a:solidFill>
            </a:rPr>
            <a:t>rt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06564" y="2732187"/>
        <a:ext cx="1416471" cy="432023"/>
      </dsp:txXfrm>
    </dsp:sp>
    <dsp:sp modelId="{414E69F4-55F2-CD44-ACD1-7B04BDED4251}">
      <dsp:nvSpPr>
        <dsp:cNvPr id="0" name=""/>
        <dsp:cNvSpPr/>
      </dsp:nvSpPr>
      <dsp:spPr>
        <a:xfrm>
          <a:off x="5106330" y="2275375"/>
          <a:ext cx="1416471" cy="43202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lib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106330" y="2275375"/>
        <a:ext cx="1416471" cy="432023"/>
      </dsp:txXfrm>
    </dsp:sp>
    <dsp:sp modelId="{DE5E1C27-2D0E-0E41-8B04-41C8458E1E11}">
      <dsp:nvSpPr>
        <dsp:cNvPr id="0" name=""/>
        <dsp:cNvSpPr/>
      </dsp:nvSpPr>
      <dsp:spPr>
        <a:xfrm>
          <a:off x="6806096" y="1970834"/>
          <a:ext cx="1416471" cy="43202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err="1" smtClean="0">
              <a:solidFill>
                <a:schemeClr val="bg1"/>
              </a:solidFill>
            </a:rPr>
            <a:t>CMakeLists.txt</a:t>
          </a:r>
          <a:endParaRPr lang="en-US" sz="1800" i="1" kern="1200" dirty="0">
            <a:solidFill>
              <a:schemeClr val="bg1"/>
            </a:solidFill>
          </a:endParaRPr>
        </a:p>
      </dsp:txBody>
      <dsp:txXfrm>
        <a:off x="6806096" y="1970834"/>
        <a:ext cx="1416471" cy="432023"/>
      </dsp:txXfrm>
    </dsp:sp>
    <dsp:sp modelId="{B69BC353-8B07-DA44-A843-15B056D57B69}">
      <dsp:nvSpPr>
        <dsp:cNvPr id="0" name=""/>
        <dsp:cNvSpPr/>
      </dsp:nvSpPr>
      <dsp:spPr>
        <a:xfrm>
          <a:off x="6806096" y="2579917"/>
          <a:ext cx="1416471" cy="43202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err="1" smtClean="0">
              <a:solidFill>
                <a:schemeClr val="bg1"/>
              </a:solidFill>
            </a:rPr>
            <a:t>YourCode.c</a:t>
          </a:r>
          <a:endParaRPr lang="en-US" sz="1800" i="1" kern="1200" dirty="0">
            <a:solidFill>
              <a:schemeClr val="bg1"/>
            </a:solidFill>
          </a:endParaRPr>
        </a:p>
      </dsp:txBody>
      <dsp:txXfrm>
        <a:off x="6806096" y="2579917"/>
        <a:ext cx="1416471" cy="432023"/>
      </dsp:txXfrm>
    </dsp:sp>
    <dsp:sp modelId="{56AE028C-0A03-4444-B36C-BE76864E8CF3}">
      <dsp:nvSpPr>
        <dsp:cNvPr id="0" name=""/>
        <dsp:cNvSpPr/>
      </dsp:nvSpPr>
      <dsp:spPr>
        <a:xfrm>
          <a:off x="5106330" y="3188999"/>
          <a:ext cx="1416471" cy="432023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include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106330" y="3188999"/>
        <a:ext cx="1416471" cy="432023"/>
      </dsp:txXfrm>
    </dsp:sp>
    <dsp:sp modelId="{5CDD24C0-2963-7B47-9413-9FB94E53A9D4}">
      <dsp:nvSpPr>
        <dsp:cNvPr id="0" name=""/>
        <dsp:cNvSpPr/>
      </dsp:nvSpPr>
      <dsp:spPr>
        <a:xfrm>
          <a:off x="6806096" y="3188999"/>
          <a:ext cx="1416471" cy="43202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err="1" smtClean="0">
              <a:solidFill>
                <a:schemeClr val="bg1"/>
              </a:solidFill>
            </a:rPr>
            <a:t>YourHeader.h</a:t>
          </a:r>
          <a:endParaRPr lang="en-US" sz="1800" i="1" kern="1200" dirty="0">
            <a:solidFill>
              <a:schemeClr val="bg1"/>
            </a:solidFill>
          </a:endParaRPr>
        </a:p>
      </dsp:txBody>
      <dsp:txXfrm>
        <a:off x="6806096" y="3188999"/>
        <a:ext cx="1416471" cy="432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64425-E4F2-E340-B3F1-46FCFD09278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4BB12-7B80-DF4B-9B74-178E947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2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98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6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Clone or subversion the code</a:t>
            </a:r>
          </a:p>
          <a:p>
            <a:r>
              <a:rPr lang="en-US" dirty="0" smtClean="0"/>
              <a:t>I put my files in a separate</a:t>
            </a:r>
            <a:r>
              <a:rPr lang="en-US" baseline="0" dirty="0" smtClean="0"/>
              <a:t> repo and soft link 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Half of this is boilerplate</a:t>
            </a:r>
            <a:r>
              <a:rPr lang="en-US" baseline="0" dirty="0" smtClean="0"/>
              <a:t> because we’re writing C++</a:t>
            </a:r>
          </a:p>
          <a:p>
            <a:r>
              <a:rPr lang="en-US" baseline="0" dirty="0" smtClean="0"/>
              <a:t>Pieces in detail on next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5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Headers, anon namespace,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8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0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Need to know some </a:t>
            </a:r>
            <a:r>
              <a:rPr lang="en-US" baseline="0" dirty="0" err="1" smtClean="0"/>
              <a:t>Cmake</a:t>
            </a:r>
            <a:endParaRPr lang="en-US" baseline="0" dirty="0" smtClean="0"/>
          </a:p>
          <a:p>
            <a:r>
              <a:rPr lang="en-US" baseline="0" dirty="0" smtClean="0"/>
              <a:t>You should built and install the latest clang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2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modify</a:t>
            </a:r>
            <a:r>
              <a:rPr lang="en-US" baseline="0" dirty="0" smtClean="0"/>
              <a:t> the thing you’re looping over!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modify</a:t>
            </a:r>
            <a:r>
              <a:rPr lang="en-US" baseline="0" dirty="0" smtClean="0"/>
              <a:t> the thing you’re looping over!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6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LLVM? Why do we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8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modify</a:t>
            </a:r>
            <a:r>
              <a:rPr lang="en-US" baseline="0" dirty="0" smtClean="0"/>
              <a:t> the thing you’re looping over!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modify</a:t>
            </a:r>
            <a:r>
              <a:rPr lang="en-US" baseline="0" dirty="0" smtClean="0"/>
              <a:t> the thing you’re looping over!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5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Pattern matching described in Programmer’s Manual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modify</a:t>
            </a:r>
            <a:r>
              <a:rPr lang="en-US" baseline="0" dirty="0" smtClean="0"/>
              <a:t> the thing you’re looping over!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LLVM’s built</a:t>
            </a:r>
            <a:r>
              <a:rPr lang="en-US" baseline="0" dirty="0" smtClean="0"/>
              <a:t> in assertions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4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9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baseline="0" dirty="0" smtClean="0"/>
              <a:t> effort </a:t>
            </a:r>
            <a:r>
              <a:rPr lang="en-US" dirty="0" smtClean="0"/>
              <a:t>Ex: </a:t>
            </a:r>
            <a:r>
              <a:rPr lang="en-US" dirty="0" err="1" smtClean="0"/>
              <a:t>isMallocLikeFn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4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7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cs typeface="Consolas"/>
              </a:rPr>
              <a:t>Remember</a:t>
            </a:r>
            <a:r>
              <a:rPr lang="en-US" sz="3200" baseline="0" dirty="0" smtClean="0">
                <a:cs typeface="Consolas"/>
              </a:rPr>
              <a:t> to add </a:t>
            </a:r>
            <a:r>
              <a:rPr lang="en-US" sz="3200" baseline="0" dirty="0" err="1" smtClean="0">
                <a:cs typeface="Consolas"/>
              </a:rPr>
              <a:t>TargetLibraryInfoWrapperPass</a:t>
            </a:r>
            <a:r>
              <a:rPr lang="en-US" sz="3200" baseline="0" dirty="0" smtClean="0">
                <a:cs typeface="Consolas"/>
              </a:rPr>
              <a:t> to </a:t>
            </a:r>
            <a:r>
              <a:rPr lang="en-US" sz="3200" baseline="0" dirty="0" err="1" smtClean="0">
                <a:cs typeface="Consolas"/>
              </a:rPr>
              <a:t>requiredAnalysis</a:t>
            </a:r>
            <a:endParaRPr lang="en-US" sz="3200" dirty="0" smtClean="0"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6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</a:t>
            </a:r>
            <a:r>
              <a:rPr lang="en-US" baseline="0" dirty="0" smtClean="0"/>
              <a:t> passes within clang </a:t>
            </a:r>
            <a:r>
              <a:rPr lang="en-US" baseline="0" dirty="0" err="1" smtClean="0"/>
              <a:t>Exs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asan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safestack</a:t>
            </a:r>
            <a:r>
              <a:rPr lang="en-US" baseline="0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SURVEY THE AUDIENCE!</a:t>
            </a:r>
          </a:p>
          <a:p>
            <a:r>
              <a:rPr lang="en-US" dirty="0" smtClean="0"/>
              <a:t>LLVM</a:t>
            </a:r>
            <a:r>
              <a:rPr lang="en-US" baseline="0" dirty="0" smtClean="0"/>
              <a:t> Basics</a:t>
            </a:r>
            <a:r>
              <a:rPr lang="en-US" dirty="0" smtClean="0"/>
              <a:t>– just enough so someone that doesn’t know LLVM can follow</a:t>
            </a:r>
          </a:p>
          <a:p>
            <a:r>
              <a:rPr lang="en-US" dirty="0" smtClean="0"/>
              <a:t>First Pass –</a:t>
            </a:r>
            <a:r>
              <a:rPr lang="en-US" baseline="0" dirty="0" smtClean="0"/>
              <a:t> LLVM writing a pass tutorial</a:t>
            </a:r>
          </a:p>
          <a:p>
            <a:r>
              <a:rPr lang="en-US" baseline="0" dirty="0" smtClean="0"/>
              <a:t>Second Pass – hints at a real pass, like the ones I write</a:t>
            </a:r>
          </a:p>
          <a:p>
            <a:r>
              <a:rPr lang="en-US" baseline="0" dirty="0" smtClean="0"/>
              <a:t>Your Nth Pass – high level overview of things real passes do</a:t>
            </a:r>
          </a:p>
          <a:p>
            <a:r>
              <a:rPr lang="en-US" baseline="0" dirty="0" smtClean="0"/>
              <a:t>Runtime Support Library – adding your own </a:t>
            </a:r>
            <a:r>
              <a:rPr lang="en-US" baseline="0" dirty="0" err="1" smtClean="0"/>
              <a:t>builtin</a:t>
            </a:r>
            <a:r>
              <a:rPr lang="en-US" baseline="0" dirty="0" smtClean="0"/>
              <a:t> functions</a:t>
            </a:r>
          </a:p>
          <a:p>
            <a:r>
              <a:rPr lang="en-US" baseline="0" dirty="0" smtClean="0"/>
              <a:t>Misc. Tips – things I’ve found that might be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2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8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89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2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instruction is typed</a:t>
            </a:r>
          </a:p>
          <a:p>
            <a:r>
              <a:rPr lang="en-US" dirty="0" smtClean="0"/>
              <a:t>SSA (every variable is only assigned to once)</a:t>
            </a:r>
          </a:p>
          <a:p>
            <a:r>
              <a:rPr lang="en-US" dirty="0" smtClean="0"/>
              <a:t>Mutable variables load/store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“just enough” of these</a:t>
            </a:r>
          </a:p>
          <a:p>
            <a:r>
              <a:rPr lang="en-US" dirty="0" smtClean="0"/>
              <a:t>Learn</a:t>
            </a:r>
            <a:r>
              <a:rPr lang="en-US" baseline="0" dirty="0" smtClean="0"/>
              <a:t> by doing (writing passes)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1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r>
              <a:rPr lang="en-US" baseline="0" dirty="0" smtClean="0"/>
              <a:t> also contain global variables</a:t>
            </a:r>
          </a:p>
          <a:p>
            <a:r>
              <a:rPr lang="en-US" baseline="0" dirty="0" smtClean="0"/>
              <a:t>Value is the base type instructions and 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B12-7B80-DF4B-9B74-178E9473C3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953C-0482-9D41-A91A-A6177F9CA794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5952-89AB-FA48-904D-3873DDC8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6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s.cs.washington.edu/~bholt/posts/llvm-debugging.html" TargetMode="External"/><Relationship Id="rId4" Type="http://schemas.openxmlformats.org/officeDocument/2006/relationships/hyperlink" Target="http://llvmweekly.org/" TargetMode="External"/><Relationship Id="rId5" Type="http://schemas.openxmlformats.org/officeDocument/2006/relationships/hyperlink" Target="http://blogs.s-osg.org/an-introduction-to-accelerating-your-build-with-clang/" TargetMode="External"/><Relationship Id="rId6" Type="http://schemas.openxmlformats.org/officeDocument/2006/relationships/hyperlink" Target="http://blogs.s-osg.org/a-conclusion-to-accelerating-your-build-with-clang/http:/blogs.s-osg.org/a-conclusion-to-accelerating-your-build-with-clang/" TargetMode="External"/><Relationship Id="rId7" Type="http://schemas.openxmlformats.org/officeDocument/2006/relationships/hyperlink" Target="http://llvm.org/devmtg/" TargetMode="External"/><Relationship Id="rId8" Type="http://schemas.openxmlformats.org/officeDocument/2006/relationships/hyperlink" Target="http://scottandrewcar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riansampson.net/blog/llvm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396779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Hacking LLVM for Grad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009" y="2866804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Scott A. Carr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Purdue University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89" y="4888680"/>
            <a:ext cx="6145619" cy="16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0622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Your First </a:t>
            </a:r>
            <a:r>
              <a:rPr lang="is-IS" sz="5400" dirty="0" smtClean="0">
                <a:solidFill>
                  <a:schemeClr val="bg1"/>
                </a:solidFill>
              </a:rPr>
              <a:t>Pass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1555" y="996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function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endParaRPr lang="en-US" dirty="0" smtClean="0"/>
          </a:p>
          <a:p>
            <a:pPr lvl="1"/>
            <a:r>
              <a:rPr lang="en-US" dirty="0" smtClean="0"/>
              <a:t>Print “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Hello: foo”</a:t>
            </a:r>
          </a:p>
          <a:p>
            <a:r>
              <a:rPr lang="en-US" dirty="0" smtClean="0"/>
              <a:t>From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Writing an LLVM Pass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8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848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52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742" y="92468"/>
            <a:ext cx="89487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#include "</a:t>
            </a:r>
            <a:r>
              <a:rPr lang="en-US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Pass.h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include "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/IR/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Function.h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include "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/Support/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raw_ostream.h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b="1" dirty="0">
              <a:solidFill>
                <a:srgbClr val="00702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FunctionPass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{ </a:t>
            </a: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	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ID;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Hello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FunctionPass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(ID) {}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runOnFunction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(Function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F) override 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errs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"Hello: 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errs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write_escaped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F.getName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'\n'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}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};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dirty="0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ID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RegisterPass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X(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 World Pass"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52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742" y="92468"/>
            <a:ext cx="89487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#include "</a:t>
            </a:r>
            <a:r>
              <a:rPr lang="en-US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Pass.h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include "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/IR/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Function.h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include "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/Support/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raw_ostream.h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b="1" dirty="0">
              <a:solidFill>
                <a:srgbClr val="00702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FunctionPass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{ </a:t>
            </a: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	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ID;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Hello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FunctionPass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(ID) {}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runOnFunction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(Function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F) override 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errs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"Hello: 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errs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write_escaped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F.getName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'\n'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}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};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dirty="0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ID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RegisterPass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X(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 World Pass"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81422"/>
            <a:ext cx="9144000" cy="4360587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9144000" cy="28814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742" y="92468"/>
            <a:ext cx="89487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#include "</a:t>
            </a:r>
            <a:r>
              <a:rPr lang="en-US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Pass.h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include "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/IR/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Function.h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include "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/Support/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raw_ostream.h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b="1" dirty="0">
              <a:solidFill>
                <a:srgbClr val="00702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FunctionPass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{ </a:t>
            </a: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	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ID;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Hello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FunctionPass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(ID) {}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runOnFunction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(Function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F) override 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errs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"Hello: 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errs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write_escaped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F.getName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'\n'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}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};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dirty="0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ID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RegisterPass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X(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 World Pass"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77525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775256"/>
            <a:ext cx="9144000" cy="9495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742" y="92468"/>
            <a:ext cx="89487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#include "</a:t>
            </a:r>
            <a:r>
              <a:rPr lang="en-US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Pass.h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include "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/IR/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Function.h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include "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/Support/</a:t>
            </a:r>
            <a:r>
              <a:rPr lang="en-US" dirty="0" err="1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raw_ostream.h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llvm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b="1" dirty="0">
              <a:solidFill>
                <a:srgbClr val="00702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FunctionPass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{ </a:t>
            </a: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	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ID;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Hello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FunctionPass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(ID) {}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runOnFunction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(Function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F) override 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errs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"Hello: 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errs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write_escaped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F.getName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'\n'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}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};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dirty="0" smtClean="0">
                <a:solidFill>
                  <a:srgbClr val="902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ID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RegisterPass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X(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 World Pass"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284952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231758"/>
            <a:ext cx="9144000" cy="301025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849527"/>
            <a:ext cx="9144000" cy="13822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CMake</a:t>
            </a:r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BUILD_SHARED_LIBS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CMAKE_BUILD_TYPE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Debug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CMAKE_C_FLAGS=-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fstandalone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-debug</a:t>
            </a:r>
          </a:p>
          <a:p>
            <a:r>
              <a:rPr lang="en-US" dirty="0" smtClean="0"/>
              <a:t>Use clang (top tree) as your C/C++ compiler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06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Your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51" y="1600200"/>
            <a:ext cx="890337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5715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$ clang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–S –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emit-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llvm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pro.c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400" dirty="0" smtClean="0">
                <a:cs typeface="Consolas"/>
              </a:rPr>
              <a:t>Compile a </a:t>
            </a:r>
            <a:r>
              <a:rPr lang="en-US" sz="2400" dirty="0" err="1" smtClean="0">
                <a:cs typeface="Consolas"/>
              </a:rPr>
              <a:t>bitcode</a:t>
            </a:r>
            <a:r>
              <a:rPr lang="en-US" sz="2400" dirty="0" smtClean="0">
                <a:cs typeface="Consolas"/>
              </a:rPr>
              <a:t> version of </a:t>
            </a:r>
            <a:r>
              <a:rPr lang="en-US" sz="2400" dirty="0" err="1" smtClean="0">
                <a:cs typeface="Consolas"/>
              </a:rPr>
              <a:t>pro.c</a:t>
            </a:r>
            <a:r>
              <a:rPr lang="en-US" sz="2400" dirty="0" smtClean="0">
                <a:cs typeface="Consolas"/>
              </a:rPr>
              <a:t>, </a:t>
            </a:r>
            <a:r>
              <a:rPr lang="en-US" sz="2400" dirty="0" err="1" smtClean="0">
                <a:cs typeface="Consolas"/>
              </a:rPr>
              <a:t>pro.ll</a:t>
            </a:r>
            <a:endParaRPr lang="en-US" sz="2400" dirty="0">
              <a:cs typeface="Consolas"/>
            </a:endParaRPr>
          </a:p>
          <a:p>
            <a:pPr marL="457200" lvl="1" indent="0">
              <a:buNone/>
            </a:pPr>
            <a:endParaRPr lang="en-US" sz="2400" dirty="0" smtClean="0">
              <a:solidFill>
                <a:srgbClr val="0000FF"/>
              </a:solidFill>
              <a:cs typeface="Consolas"/>
            </a:endParaRPr>
          </a:p>
          <a:p>
            <a:pPr marL="5715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$ opt –load Hello.so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-hello &lt;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pro.ll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&gt;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pro2.ll</a:t>
            </a:r>
          </a:p>
          <a:p>
            <a:pPr marL="5715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smtClean="0">
                <a:cs typeface="Consolas"/>
              </a:rPr>
              <a:t>Run your pass on </a:t>
            </a:r>
            <a:r>
              <a:rPr lang="en-US" sz="2400" dirty="0" err="1" smtClean="0">
                <a:cs typeface="Consolas"/>
              </a:rPr>
              <a:t>pro.ll</a:t>
            </a:r>
            <a:r>
              <a:rPr lang="en-US" sz="2400" dirty="0" smtClean="0">
                <a:cs typeface="Consolas"/>
              </a:rPr>
              <a:t> and produce pro2.ll</a:t>
            </a:r>
          </a:p>
          <a:p>
            <a:pPr marL="57150" indent="0">
              <a:buNone/>
            </a:pPr>
            <a:endParaRPr lang="en-US" sz="2400" dirty="0" smtClean="0">
              <a:cs typeface="Consolas"/>
            </a:endParaRPr>
          </a:p>
          <a:p>
            <a:pPr marL="5715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$ clang pro2.ll</a:t>
            </a:r>
          </a:p>
          <a:p>
            <a:pPr marL="5715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smtClean="0">
                <a:cs typeface="Consolas"/>
              </a:rPr>
              <a:t>Compile pro2.ll to a binary</a:t>
            </a:r>
          </a:p>
        </p:txBody>
      </p:sp>
    </p:spTree>
    <p:extLst>
      <p:ext uri="{BB962C8B-B14F-4D97-AF65-F5344CB8AC3E}">
        <p14:creationId xmlns:p14="http://schemas.microsoft.com/office/powerpoint/2010/main" val="70931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598" y="883906"/>
            <a:ext cx="3818447" cy="43704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; Module </a:t>
            </a:r>
            <a:r>
              <a:rPr lang="en-US" sz="2000" b="1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p.ll</a:t>
            </a:r>
            <a:endParaRPr lang="en-US" sz="2000" b="1" dirty="0" smtClean="0">
              <a:solidFill>
                <a:srgbClr val="00702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b="1" dirty="0" smtClean="0">
              <a:solidFill>
                <a:srgbClr val="00702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i32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BB60D5"/>
                </a:solidFill>
                <a:latin typeface="Consolas" charset="0"/>
                <a:ea typeface="Consolas" charset="0"/>
                <a:cs typeface="Consolas" charset="0"/>
              </a:rPr>
              <a:t>@foo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i32 %x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is-IS" sz="2000" dirty="0" smtClean="0">
                <a:latin typeface="Consolas" charset="0"/>
                <a:ea typeface="Consolas" charset="0"/>
                <a:cs typeface="Consolas" charset="0"/>
              </a:rPr>
              <a:t>	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i32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BB60D5"/>
                </a:solidFill>
                <a:latin typeface="Consolas" charset="0"/>
                <a:ea typeface="Consolas" charset="0"/>
                <a:cs typeface="Consolas" charset="0"/>
              </a:rPr>
              <a:t>@bar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i32 </a:t>
            </a:r>
            <a:r>
              <a:rPr lang="en-US" sz="2000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%x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is-IS" sz="2000" dirty="0">
                <a:latin typeface="Consolas" charset="0"/>
                <a:ea typeface="Consolas" charset="0"/>
                <a:cs typeface="Consolas" charset="0"/>
              </a:rPr>
              <a:t>	…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i32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BB60D5"/>
                </a:solidFill>
                <a:latin typeface="Consolas" charset="0"/>
                <a:ea typeface="Consolas" charset="0"/>
                <a:cs typeface="Consolas" charset="0"/>
              </a:rPr>
              <a:t>@bar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b="1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i32 %x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is-IS" sz="2000" dirty="0">
                <a:latin typeface="Consolas" charset="0"/>
                <a:ea typeface="Consolas" charset="0"/>
                <a:cs typeface="Consolas" charset="0"/>
              </a:rPr>
              <a:t>	…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9839" y="866284"/>
            <a:ext cx="4980851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$ opt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–load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Hello.so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-hello &lt;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p.ll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US" sz="200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Hello: foo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Hello: bar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Hello: </a:t>
            </a:r>
            <a:r>
              <a:rPr lang="en-US" sz="2000" dirty="0" err="1" smtClean="0">
                <a:solidFill>
                  <a:schemeClr val="tx2"/>
                </a:solidFill>
                <a:latin typeface="Consolas"/>
                <a:cs typeface="Consolas"/>
              </a:rPr>
              <a:t>baz</a:t>
            </a:r>
            <a:endParaRPr lang="en-US" sz="2000" dirty="0" smtClean="0">
              <a:solidFill>
                <a:schemeClr val="tx2"/>
              </a:solidFill>
              <a:latin typeface="Consolas"/>
              <a:cs typeface="Consolas"/>
            </a:endParaRPr>
          </a:p>
          <a:p>
            <a:endParaRPr lang="en-US" sz="200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$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83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 Software System Award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For research, LLVM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replaced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GCC</a:t>
            </a:r>
          </a:p>
          <a:p>
            <a:r>
              <a:rPr lang="en-US" dirty="0" smtClean="0"/>
              <a:t>Used for:</a:t>
            </a:r>
            <a:endParaRPr lang="en-US" dirty="0"/>
          </a:p>
          <a:p>
            <a:pPr lvl="1"/>
            <a:r>
              <a:rPr lang="en-US" dirty="0" smtClean="0"/>
              <a:t>Just-in-time compilers 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browser </a:t>
            </a:r>
            <a:r>
              <a:rPr lang="en-US" dirty="0" smtClean="0"/>
              <a:t>extensions</a:t>
            </a:r>
          </a:p>
          <a:p>
            <a:pPr lvl="1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anguage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virtual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machines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tatic analysis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GPU programming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verification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mbedded </a:t>
            </a:r>
            <a:r>
              <a:rPr lang="en-US" dirty="0"/>
              <a:t>code </a:t>
            </a:r>
            <a:r>
              <a:rPr lang="en-US" dirty="0" smtClean="0"/>
              <a:t>generators 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Language implementations</a:t>
            </a: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70" y="253495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Second Pass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Second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StoreInst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Get its value and pointer operands</a:t>
            </a:r>
          </a:p>
          <a:p>
            <a:pPr lvl="1"/>
            <a:r>
              <a:rPr lang="en-US" dirty="0" smtClean="0"/>
              <a:t>Call a function, passing these two operands to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4" y="717698"/>
            <a:ext cx="8676167" cy="5576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for 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: F)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stores;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I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dyn_cast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&gt;(&amp;I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stores.push_back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	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 : stores)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38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4" y="717698"/>
            <a:ext cx="8676167" cy="5576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for 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: F)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stores;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I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dyn_cast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&gt;(&amp;I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stores.push_back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	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 : stores)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105785"/>
            <a:ext cx="9144000" cy="400847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7698"/>
            <a:ext cx="9144000" cy="3880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114260"/>
            <a:ext cx="9144000" cy="3880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4" y="717698"/>
            <a:ext cx="8676167" cy="5576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for 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: F)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stores;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I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dyn_cast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&gt;(&amp;I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stores.push_back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	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 : stores)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1467293"/>
            <a:ext cx="9144000" cy="328545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05786"/>
            <a:ext cx="9144000" cy="3615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114259"/>
            <a:ext cx="9144000" cy="174374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9144000" cy="110578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752753"/>
            <a:ext cx="9144000" cy="3615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4" y="717698"/>
            <a:ext cx="8676167" cy="5576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for 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: F)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stores;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I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dyn_cast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&gt;(&amp;I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stores.push_back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	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 : stores)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3615070"/>
            <a:ext cx="9144000" cy="191386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247010"/>
            <a:ext cx="9144000" cy="101009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320900"/>
            <a:ext cx="9144000" cy="2941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476151"/>
            <a:ext cx="9144000" cy="7708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3287"/>
            <a:ext cx="9144000" cy="139286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4" y="717698"/>
            <a:ext cx="8676167" cy="5576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for 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: F)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stores;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I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dyn_cast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&gt;(&amp;I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stores.push_back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	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 : stores)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3285460"/>
            <a:ext cx="9144000" cy="226473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90307"/>
            <a:ext cx="9144000" cy="10951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190307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4" y="717698"/>
            <a:ext cx="8676167" cy="5576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for 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: F)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stores;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I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basicBlock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dyn_cast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&gt;(&amp;I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stores.push_back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	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 : stores)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1084522"/>
            <a:ext cx="9144000" cy="255181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731489"/>
            <a:ext cx="9144000" cy="212651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641653"/>
            <a:ext cx="9144000" cy="10898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cs typeface="Consolas"/>
              </a:rPr>
              <a:t>C</a:t>
            </a:r>
            <a:r>
              <a:rPr lang="en-US" sz="2600" dirty="0" smtClean="0">
                <a:cs typeface="Consolas"/>
              </a:rPr>
              <a:t>reate:</a:t>
            </a:r>
          </a:p>
          <a:p>
            <a:pPr marL="457200" lvl="1" indent="0">
              <a:buNone/>
            </a:pPr>
            <a:r>
              <a:rPr lang="en-US" sz="26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IRBuilder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::</a:t>
            </a:r>
            <a:r>
              <a:rPr lang="en-US" sz="26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CreateXXX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(...)</a:t>
            </a:r>
          </a:p>
          <a:p>
            <a:pPr marL="457200" lvl="1" indent="0">
              <a:buNone/>
            </a:pPr>
            <a:r>
              <a:rPr lang="en-US" sz="2600" dirty="0" smtClean="0"/>
              <a:t>Needs an insertion point</a:t>
            </a:r>
          </a:p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Replace: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6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replaceAllUsesWith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Instruction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cs typeface="Consolas" panose="020B0609020204030204" pitchFamily="49" charset="0"/>
              </a:rPr>
              <a:t>and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cs typeface="Consolas" panose="020B0609020204030204" pitchFamily="49" charset="0"/>
              </a:rPr>
              <a:t>lists</a:t>
            </a:r>
          </a:p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Delete: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Instruction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2600" dirty="0" err="1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eraseFromParent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9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951" y="410967"/>
            <a:ext cx="8681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s-I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: stores) {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</a:t>
            </a:r>
          </a:p>
          <a:p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IRBuilder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&lt;&gt; IRB(store);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getValueOperand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getPointerOperand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val2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myValType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ptr2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myPtrType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fnCall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myStoreFn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{val2, ptr2});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10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 Basics</a:t>
            </a:r>
          </a:p>
          <a:p>
            <a:r>
              <a:rPr lang="en-US" dirty="0" smtClean="0"/>
              <a:t>Your First Pass</a:t>
            </a:r>
          </a:p>
          <a:p>
            <a:r>
              <a:rPr lang="en-US" dirty="0" smtClean="0"/>
              <a:t>Your Second Pass</a:t>
            </a:r>
          </a:p>
          <a:p>
            <a:r>
              <a:rPr lang="en-US" dirty="0" smtClean="0"/>
              <a:t>Your N</a:t>
            </a:r>
            <a:r>
              <a:rPr lang="en-US" baseline="30000" dirty="0" smtClean="0"/>
              <a:t>th</a:t>
            </a:r>
            <a:r>
              <a:rPr lang="en-US" dirty="0" smtClean="0"/>
              <a:t> Pass</a:t>
            </a:r>
          </a:p>
          <a:p>
            <a:r>
              <a:rPr lang="en-US" dirty="0" smtClean="0"/>
              <a:t>Your Runtime </a:t>
            </a:r>
            <a:r>
              <a:rPr lang="en-US" dirty="0"/>
              <a:t>S</a:t>
            </a:r>
            <a:r>
              <a:rPr lang="en-US" dirty="0" smtClean="0"/>
              <a:t>upport Library</a:t>
            </a:r>
          </a:p>
          <a:p>
            <a:r>
              <a:rPr lang="en-US" dirty="0" smtClean="0"/>
              <a:t>Misc. Tips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3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951" y="410967"/>
            <a:ext cx="8681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s-I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: stores) {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</a:t>
            </a:r>
          </a:p>
          <a:p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IRBuilder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&lt;&gt; IRB(store);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getValueOperand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getPointerOperand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val2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myValType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auto ptr2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myPtrType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fnCall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myStoreFn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{val2, ptr2});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2611569"/>
            <a:ext cx="9144000" cy="424643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230726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307265"/>
            <a:ext cx="9144000" cy="30430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951" y="410967"/>
            <a:ext cx="8681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s-I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: stores) {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</a:t>
            </a:r>
          </a:p>
          <a:p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IRBuilder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&lt;&gt; IRB(store);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getValueOperand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getPointerOperand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val2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myValType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auto ptr2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myPtrType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fnCall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myStoreFn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{val2, ptr2});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3200400"/>
            <a:ext cx="9144000" cy="36576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61156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11569"/>
            <a:ext cx="9144000" cy="5888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951" y="410967"/>
            <a:ext cx="8681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s-I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: stores) {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</a:t>
            </a:r>
          </a:p>
          <a:p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IRBuilder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&lt;&gt; IRB(store);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getValueOperand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getPointerOperand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val2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myValType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auto ptr2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myPtrType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fnCall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myStoreFn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{val2, ptr2});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3817088"/>
            <a:ext cx="9144000" cy="304091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20699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206992"/>
            <a:ext cx="9144000" cy="610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951" y="410967"/>
            <a:ext cx="8681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runOnFunction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(Function&amp; F)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s-I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: stores) {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</a:t>
            </a:r>
          </a:p>
          <a:p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IRBuilder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&lt;&gt; IRB(store);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getValueOperand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store-&gt;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getPointerOperand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val2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myValType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auto ptr2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IRB.CreateBitCast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myPtrType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auto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fnCall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IRB.CreateCall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myStoreFn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 {val2, ptr2});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4136064"/>
            <a:ext cx="9144000" cy="272193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3163"/>
            <a:ext cx="9144000" cy="3727987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781151"/>
            <a:ext cx="9144000" cy="3549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121" y="256585"/>
            <a:ext cx="8686800" cy="15388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; Module </a:t>
            </a:r>
            <a:r>
              <a:rPr lang="en-US" sz="2000" b="1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p.ll</a:t>
            </a:r>
            <a:endParaRPr lang="en-US" sz="2000" b="1" dirty="0" smtClean="0">
              <a:solidFill>
                <a:srgbClr val="00702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b="1" dirty="0" smtClean="0">
              <a:solidFill>
                <a:srgbClr val="00702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 smtClean="0">
                <a:solidFill>
                  <a:srgbClr val="7030A0"/>
                </a:solidFill>
              </a:rPr>
              <a:t>store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121" y="1929539"/>
            <a:ext cx="86868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$ opt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–load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Hello.so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-hello &lt;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p.ll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&gt; p2.ll</a:t>
            </a:r>
          </a:p>
          <a:p>
            <a:endParaRPr lang="en-US" sz="200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$ cat p2.ll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0121" y="3417999"/>
            <a:ext cx="8686800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; Module p2.ll</a:t>
            </a:r>
          </a:p>
          <a:p>
            <a:endParaRPr lang="en-US" sz="2000" b="1" dirty="0" smtClean="0">
              <a:solidFill>
                <a:srgbClr val="00702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 smtClean="0"/>
              <a:t>…</a:t>
            </a:r>
          </a:p>
          <a:p>
            <a:r>
              <a:rPr lang="is-IS" dirty="0" smtClean="0">
                <a:solidFill>
                  <a:schemeClr val="accent3">
                    <a:lumMod val="75000"/>
                  </a:schemeClr>
                </a:solidFill>
              </a:rPr>
              <a:t>%x2 </a:t>
            </a:r>
            <a:r>
              <a:rPr lang="is-IS" dirty="0" smtClean="0"/>
              <a:t>= </a:t>
            </a:r>
            <a:r>
              <a:rPr lang="is-IS" dirty="0" smtClean="0">
                <a:solidFill>
                  <a:srgbClr val="7030A0"/>
                </a:solidFill>
              </a:rPr>
              <a:t>bitcast</a:t>
            </a:r>
            <a:r>
              <a:rPr lang="is-IS" dirty="0" smtClean="0"/>
              <a:t> </a:t>
            </a:r>
            <a:r>
              <a:rPr lang="is-IS" dirty="0" smtClean="0">
                <a:solidFill>
                  <a:schemeClr val="tx2"/>
                </a:solidFill>
              </a:rPr>
              <a:t>i8* </a:t>
            </a:r>
            <a:r>
              <a:rPr lang="is-IS" dirty="0" smtClean="0">
                <a:solidFill>
                  <a:schemeClr val="accent3">
                    <a:lumMod val="75000"/>
                  </a:schemeClr>
                </a:solidFill>
              </a:rPr>
              <a:t>%x</a:t>
            </a:r>
          </a:p>
          <a:p>
            <a:r>
              <a:rPr lang="is-IS" dirty="0" smtClean="0">
                <a:solidFill>
                  <a:schemeClr val="accent3">
                    <a:lumMod val="75000"/>
                  </a:schemeClr>
                </a:solidFill>
              </a:rPr>
              <a:t>%y2 </a:t>
            </a:r>
            <a:r>
              <a:rPr lang="is-IS" dirty="0"/>
              <a:t>= </a:t>
            </a:r>
            <a:r>
              <a:rPr lang="is-IS" dirty="0">
                <a:solidFill>
                  <a:srgbClr val="7030A0"/>
                </a:solidFill>
              </a:rPr>
              <a:t>bitcast</a:t>
            </a:r>
            <a:r>
              <a:rPr lang="is-IS" dirty="0"/>
              <a:t> </a:t>
            </a:r>
            <a:r>
              <a:rPr lang="is-IS" dirty="0" smtClean="0">
                <a:solidFill>
                  <a:schemeClr val="tx2"/>
                </a:solidFill>
              </a:rPr>
              <a:t>i8** </a:t>
            </a:r>
            <a:r>
              <a:rPr lang="is-IS" dirty="0" smtClean="0">
                <a:solidFill>
                  <a:schemeClr val="accent3">
                    <a:lumMod val="75000"/>
                  </a:schemeClr>
                </a:solidFill>
              </a:rPr>
              <a:t>%y</a:t>
            </a:r>
          </a:p>
          <a:p>
            <a:r>
              <a:rPr lang="is-IS" dirty="0" smtClean="0">
                <a:solidFill>
                  <a:srgbClr val="7030A0"/>
                </a:solidFill>
              </a:rPr>
              <a:t>call</a:t>
            </a:r>
            <a:r>
              <a:rPr lang="is-IS" dirty="0" smtClean="0"/>
              <a:t> </a:t>
            </a:r>
            <a:r>
              <a:rPr lang="is-IS" dirty="0" smtClean="0">
                <a:solidFill>
                  <a:srgbClr val="C00000"/>
                </a:solidFill>
              </a:rPr>
              <a:t>void</a:t>
            </a:r>
            <a:r>
              <a:rPr lang="is-IS" dirty="0" smtClean="0"/>
              <a:t> @</a:t>
            </a:r>
            <a:r>
              <a:rPr lang="is-IS" dirty="0" smtClean="0">
                <a:solidFill>
                  <a:schemeClr val="accent3">
                    <a:lumMod val="75000"/>
                  </a:schemeClr>
                </a:solidFill>
              </a:rPr>
              <a:t>myStoreFn</a:t>
            </a:r>
            <a:r>
              <a:rPr lang="is-IS" dirty="0" smtClean="0"/>
              <a:t>(</a:t>
            </a:r>
            <a:r>
              <a:rPr lang="is-IS" dirty="0" smtClean="0">
                <a:solidFill>
                  <a:schemeClr val="accent3">
                    <a:lumMod val="75000"/>
                  </a:schemeClr>
                </a:solidFill>
              </a:rPr>
              <a:t>%x2</a:t>
            </a:r>
            <a:r>
              <a:rPr lang="is-IS" dirty="0" smtClean="0"/>
              <a:t>, </a:t>
            </a:r>
            <a:r>
              <a:rPr lang="is-IS" dirty="0" smtClean="0">
                <a:solidFill>
                  <a:schemeClr val="accent3">
                    <a:lumMod val="75000"/>
                  </a:schemeClr>
                </a:solidFill>
              </a:rPr>
              <a:t>%y2</a:t>
            </a:r>
            <a:r>
              <a:rPr lang="is-IS" dirty="0" smtClean="0"/>
              <a:t>)</a:t>
            </a:r>
            <a:endParaRPr lang="is-IS" dirty="0"/>
          </a:p>
          <a:p>
            <a:r>
              <a:rPr lang="en-US" dirty="0" smtClean="0">
                <a:solidFill>
                  <a:srgbClr val="7030A0"/>
                </a:solidFill>
              </a:rPr>
              <a:t>store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i32*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i32**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64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70" y="253495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N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Pass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</a:t>
            </a:r>
            <a:r>
              <a:rPr lang="en-US" baseline="30000" dirty="0" smtClean="0"/>
              <a:t>th</a:t>
            </a:r>
            <a:r>
              <a:rPr lang="en-US" dirty="0" smtClean="0"/>
              <a:t>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analysis</a:t>
            </a:r>
          </a:p>
          <a:p>
            <a:pPr lvl="1"/>
            <a:r>
              <a:rPr lang="en-US" dirty="0" smtClean="0"/>
              <a:t>CFG, </a:t>
            </a:r>
            <a:r>
              <a:rPr lang="en-US" dirty="0" err="1" smtClean="0"/>
              <a:t>CallGraph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AliasAnalysis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Get the size of variables with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DataLayout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/>
              <a:t>Examine library functions with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TargetLibraryInfo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/>
              <a:t>Add a command line option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DebugInfo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7480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Manager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BLACK MAGIC!</a:t>
            </a:r>
          </a:p>
          <a:p>
            <a:r>
              <a:rPr lang="en-US" dirty="0" smtClean="0"/>
              <a:t>Copy another pass</a:t>
            </a:r>
          </a:p>
          <a:p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getAnalysisUsage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AnalysisUsage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addRequired</a:t>
            </a:r>
            <a:r>
              <a:rPr lang="en-US" dirty="0">
                <a:latin typeface="Consolas"/>
                <a:cs typeface="Consolas"/>
              </a:rPr>
              <a:t>(…)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INITIALIZE_PASS_DEPENDENCY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Module Passes can use Function Analysis</a:t>
            </a:r>
          </a:p>
          <a:p>
            <a:pPr lvl="1"/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getAnalysis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FnAnalysis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Lots of things are already implemented for you!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Many analyses are “best effort!”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False negatives, not false positives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Module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getDataLayout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/>
              <a:t>Query the size of a type</a:t>
            </a:r>
          </a:p>
          <a:p>
            <a:pPr lvl="1"/>
            <a:r>
              <a:rPr lang="en-US" dirty="0" smtClean="0"/>
              <a:t>Like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sizeof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in C</a:t>
            </a:r>
          </a:p>
          <a:p>
            <a:r>
              <a:rPr lang="en-US" dirty="0" smtClean="0"/>
              <a:t>Get the offset of a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GetElementPtr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TargetLibraryInfo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getAnalysis</a:t>
            </a:r>
            <a:r>
              <a:rPr lang="en-US" sz="2000" dirty="0"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TargetLibraryInfoWrapperPass</a:t>
            </a:r>
            <a:r>
              <a:rPr lang="en-US" sz="2000" dirty="0">
                <a:latin typeface="Consolas"/>
                <a:cs typeface="Consolas"/>
              </a:rPr>
              <a:t>&gt;().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getTLI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r>
              <a:rPr lang="en-US" dirty="0" smtClean="0"/>
              <a:t>What library functions are available?</a:t>
            </a:r>
          </a:p>
          <a:p>
            <a:r>
              <a:rPr lang="en-US" dirty="0" err="1" smtClean="0"/>
              <a:t>isMallocLikeFn</a:t>
            </a:r>
            <a:endParaRPr lang="en-US" dirty="0" smtClean="0"/>
          </a:p>
          <a:p>
            <a:r>
              <a:rPr lang="en-US" dirty="0" err="1" smtClean="0"/>
              <a:t>isFreeCall</a:t>
            </a:r>
            <a:endParaRPr lang="en-US" dirty="0" smtClean="0"/>
          </a:p>
          <a:p>
            <a:r>
              <a:rPr lang="en-US" dirty="0" err="1" smtClean="0"/>
              <a:t>isOperatorNewLikeFn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062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LLVM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1555" y="996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Command Line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cl::opt &lt;T&gt;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VarName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(…);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Arguments: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“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flagname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”  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cl::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desc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(“my description”)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cl::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default_val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cs typeface="Consolas"/>
              </a:rPr>
              <a:t>Now, just use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VarName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To set flag: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-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mllvm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–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flagname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&lt;value&gt;</a:t>
            </a:r>
          </a:p>
          <a:p>
            <a:r>
              <a:rPr lang="en-US" dirty="0" smtClean="0">
                <a:cs typeface="Consolas"/>
              </a:rPr>
              <a:t>See: </a:t>
            </a:r>
            <a:r>
              <a:rPr lang="en-US" dirty="0" err="1" smtClean="0">
                <a:cs typeface="Consolas"/>
              </a:rPr>
              <a:t>CommandLine</a:t>
            </a:r>
            <a:r>
              <a:rPr lang="en-US" dirty="0" smtClean="0">
                <a:cs typeface="Consolas"/>
              </a:rPr>
              <a:t> 2.0 Library Manual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070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DebugInfo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relationship between source code and generated code (IR)</a:t>
            </a:r>
          </a:p>
          <a:p>
            <a:r>
              <a:rPr lang="en-US" dirty="0" smtClean="0"/>
              <a:t>Many-to-one mapping</a:t>
            </a:r>
          </a:p>
          <a:p>
            <a:r>
              <a:rPr lang="en-US" dirty="0" smtClean="0"/>
              <a:t>API just changed</a:t>
            </a:r>
          </a:p>
          <a:p>
            <a:r>
              <a:rPr lang="en-US" dirty="0" smtClean="0"/>
              <a:t>Get the source line # that generated an IR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IR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__attribute__((annotate(…))) </a:t>
            </a:r>
            <a:r>
              <a:rPr lang="en-US" dirty="0" smtClean="0"/>
              <a:t>is metadata</a:t>
            </a:r>
          </a:p>
          <a:p>
            <a:r>
              <a:rPr lang="en-US" dirty="0" smtClean="0"/>
              <a:t>Not available at runtime</a:t>
            </a:r>
          </a:p>
          <a:p>
            <a:r>
              <a:rPr lang="en-US" dirty="0" smtClean="0"/>
              <a:t>Ex: Type Based Alias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70" y="253495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Runtime Support Library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Runtime Support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built-in functions</a:t>
            </a:r>
          </a:p>
          <a:p>
            <a:r>
              <a:rPr lang="en-US" dirty="0" smtClean="0"/>
              <a:t>Insert calls to your functions with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IRBuilder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Written in C (for clang)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Directory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7229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9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getOrInsertFunction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…)</a:t>
            </a:r>
          </a:p>
          <a:p>
            <a:r>
              <a:rPr lang="is-IS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IRB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is-IS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CreateCall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457200" lvl="1" indent="0">
              <a:buNone/>
            </a:pPr>
            <a:r>
              <a:rPr lang="is-IS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yourFn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indent="0">
              <a:buNone/>
            </a:pPr>
            <a:r>
              <a:rPr lang="is-I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is-IS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arg1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, ... </a:t>
            </a:r>
            <a:r>
              <a:rPr lang="is-IS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argN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70" y="253495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Misc. Tips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</a:t>
            </a:r>
            <a:r>
              <a:rPr lang="en-US" dirty="0"/>
              <a:t>the IR before and after your </a:t>
            </a:r>
            <a:r>
              <a:rPr lang="en-US" dirty="0" smtClean="0"/>
              <a:t>pass with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raw_fd_ostream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Eventually, run your pass from within </a:t>
            </a:r>
            <a:r>
              <a:rPr lang="en-US" dirty="0" smtClean="0"/>
              <a:t>clang/LLVM</a:t>
            </a:r>
          </a:p>
          <a:p>
            <a:pPr lvl="1"/>
            <a:r>
              <a:rPr lang="en-US" dirty="0" smtClean="0"/>
              <a:t>Find a pass that runs at the same stage and copy it</a:t>
            </a:r>
            <a:endParaRPr lang="en-US" dirty="0"/>
          </a:p>
          <a:p>
            <a:r>
              <a:rPr lang="en-US" dirty="0"/>
              <a:t>Debug with LLDB</a:t>
            </a:r>
          </a:p>
          <a:p>
            <a:r>
              <a:rPr lang="en-US" dirty="0"/>
              <a:t>Use LTO for whole program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clang –v </a:t>
            </a:r>
            <a:r>
              <a:rPr lang="en-US" dirty="0" smtClean="0"/>
              <a:t>to get the command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lldb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-- &lt;the command&gt;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X-&gt;dump() </a:t>
            </a:r>
            <a:r>
              <a:rPr lang="en-US" dirty="0" smtClean="0"/>
              <a:t>while single stepping</a:t>
            </a:r>
          </a:p>
          <a:p>
            <a:r>
              <a:rPr lang="en-US" dirty="0" smtClean="0"/>
              <a:t>See Holt’s website for more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0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(some of) the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Language Reference</a:t>
            </a:r>
          </a:p>
          <a:p>
            <a:pPr marL="914400" lvl="1" indent="-514350">
              <a:buFont typeface="Arial"/>
              <a:buChar char="•"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Describes IR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Programmer’s Manual</a:t>
            </a:r>
          </a:p>
          <a:p>
            <a:pPr marL="914400" lvl="1" indent="-514350">
              <a:buFont typeface="Arial"/>
              <a:buChar char="•"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How to use LLVM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Writing an LLVM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Community</a:t>
            </a:r>
          </a:p>
          <a:p>
            <a:pPr marL="914400" lvl="1" indent="-514350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Brandon Holt</a:t>
            </a:r>
          </a:p>
          <a:p>
            <a:pPr marL="914400" lvl="1" indent="-514350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Adrian Sampson</a:t>
            </a:r>
          </a:p>
          <a:p>
            <a:pPr marL="914400" lvl="1" indent="-514350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Mailing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Doxygen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7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Time Optimization</a:t>
            </a:r>
          </a:p>
          <a:p>
            <a:r>
              <a:rPr lang="en-US" dirty="0" smtClean="0"/>
              <a:t>Why we care: whole program analysis</a:t>
            </a:r>
          </a:p>
          <a:p>
            <a:r>
              <a:rPr lang="en-US" dirty="0" smtClean="0"/>
              <a:t>Building complex software with LTO requires hacking the build</a:t>
            </a:r>
          </a:p>
          <a:p>
            <a:pPr lvl="1"/>
            <a:r>
              <a:rPr lang="en-US" dirty="0" smtClean="0"/>
              <a:t>Ex: 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1150" y="2722651"/>
            <a:ext cx="32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Conclusion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LLVM to “do stuff with code”</a:t>
            </a:r>
          </a:p>
          <a:p>
            <a:r>
              <a:rPr lang="en-US" dirty="0" smtClean="0"/>
              <a:t>Find a pass that does something similar and tweak it </a:t>
            </a:r>
          </a:p>
          <a:p>
            <a:r>
              <a:rPr lang="en-US" dirty="0" smtClean="0"/>
              <a:t>Community is one of LLVM’s strengths</a:t>
            </a:r>
          </a:p>
          <a:p>
            <a:pPr lvl="1"/>
            <a:r>
              <a:rPr lang="en-US" dirty="0" smtClean="0"/>
              <a:t>i.e., use Google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98" y="2514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Questions?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04" y="5736393"/>
            <a:ext cx="3498112" cy="9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Adrian Sampson</a:t>
            </a:r>
          </a:p>
          <a:p>
            <a:pPr lvl="1"/>
            <a:r>
              <a:rPr lang="en-US" dirty="0">
                <a:hlinkClick r:id="rId2"/>
              </a:rPr>
              <a:t>http://adriansampson.net/blog/</a:t>
            </a:r>
            <a:r>
              <a:rPr lang="en-US" dirty="0" smtClean="0">
                <a:hlinkClick r:id="rId2"/>
              </a:rPr>
              <a:t>llvm.html</a:t>
            </a:r>
            <a:endParaRPr lang="en-US" dirty="0" smtClean="0"/>
          </a:p>
          <a:p>
            <a:r>
              <a:rPr lang="en-US" dirty="0" smtClean="0"/>
              <a:t>Brandon Holt</a:t>
            </a:r>
          </a:p>
          <a:p>
            <a:pPr lvl="1"/>
            <a:r>
              <a:rPr lang="en-US" dirty="0">
                <a:hlinkClick r:id="rId3"/>
              </a:rPr>
              <a:t>http://homes.cs.washington.edu/~bholt/posts/llvm-</a:t>
            </a:r>
            <a:r>
              <a:rPr lang="en-US" dirty="0" smtClean="0">
                <a:hlinkClick r:id="rId3"/>
              </a:rPr>
              <a:t>debugging.html</a:t>
            </a:r>
            <a:endParaRPr lang="en-US" dirty="0" smtClean="0"/>
          </a:p>
          <a:p>
            <a:r>
              <a:rPr lang="en-US" dirty="0" smtClean="0"/>
              <a:t>LLVM Weekly (Alex Bradbury)</a:t>
            </a:r>
          </a:p>
          <a:p>
            <a:pPr lvl="1"/>
            <a:r>
              <a:rPr lang="en-US" dirty="0">
                <a:hlinkClick r:id="rId4"/>
              </a:rPr>
              <a:t>http://llvmweekly.org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Tillman Sheller</a:t>
            </a:r>
          </a:p>
          <a:p>
            <a:pPr lvl="1"/>
            <a:r>
              <a:rPr lang="en-US" dirty="0">
                <a:hlinkClick r:id="rId5"/>
              </a:rPr>
              <a:t>http://blogs.s-osg.org/an-introduction-to-accelerating-your-build-with-clang/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http://blogs.s-osg.org/a-conclusion-to-accelerating-your-build-with-clang/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Meetings</a:t>
            </a:r>
          </a:p>
          <a:p>
            <a:pPr lvl="1"/>
            <a:r>
              <a:rPr lang="en-US" dirty="0">
                <a:hlinkClick r:id="rId7"/>
              </a:rPr>
              <a:t>http://llvm.org/devmtg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Google for the LLVM Docs ;)</a:t>
            </a:r>
          </a:p>
          <a:p>
            <a:r>
              <a:rPr lang="en-US" dirty="0"/>
              <a:t>Me: </a:t>
            </a:r>
            <a:r>
              <a:rPr lang="en-US" dirty="0">
                <a:hlinkClick r:id="rId8"/>
              </a:rPr>
              <a:t>http://scottandrewcarr.com</a:t>
            </a:r>
            <a:r>
              <a:rPr lang="en-US" dirty="0"/>
              <a:t> or @</a:t>
            </a:r>
            <a:r>
              <a:rPr lang="en-US" dirty="0" err="1"/>
              <a:t>ScottCarr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8" y="252874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EXTRA SLIDES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48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Code Pointer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in OSDI </a:t>
            </a:r>
            <a:r>
              <a:rPr lang="fr-FR" dirty="0" smtClean="0"/>
              <a:t>’</a:t>
            </a:r>
            <a:r>
              <a:rPr lang="en-US" dirty="0" smtClean="0"/>
              <a:t>14</a:t>
            </a:r>
          </a:p>
          <a:p>
            <a:r>
              <a:rPr lang="en-US" dirty="0" smtClean="0"/>
              <a:t>Prevents control-flow hijack attacks by ensuring the integrity of function pointers, return addresses, etc.</a:t>
            </a:r>
          </a:p>
          <a:p>
            <a:r>
              <a:rPr lang="en-US" dirty="0" smtClean="0"/>
              <a:t>Protects a complete OS (FreeBSD)</a:t>
            </a:r>
          </a:p>
          <a:p>
            <a:r>
              <a:rPr lang="en-US" dirty="0" smtClean="0"/>
              <a:t>Implemented as LLVM pass and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 Software System Award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Due to its clean and flexible design and easy to use programming interfaces,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LLVM has quickly replaced GCC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as the infrastructure of choice for doing research on program translation, optimization, and analysis.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Researchers routinely use it for projects as diverse </a:t>
            </a:r>
            <a:r>
              <a:rPr lang="en-US" dirty="0"/>
              <a:t>as building link-time </a:t>
            </a:r>
            <a:r>
              <a:rPr lang="en-US" dirty="0" err="1"/>
              <a:t>interprocedural</a:t>
            </a:r>
            <a:r>
              <a:rPr lang="en-US" dirty="0"/>
              <a:t> optimizers, just-in-time compilers, secure browser extensions, language virtual machines, static analysis tools, automatic vectorization, GPU programming, software verification, hardware synthesis tools, embedded code generators, and numerous language implementations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65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Data Confidentiality &amp; Integrity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105"/>
            <a:ext cx="8229600" cy="4525963"/>
          </a:xfrm>
        </p:spPr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>
                <a:solidFill>
                  <a:srgbClr val="FF0000"/>
                </a:solidFill>
              </a:rPr>
              <a:t>strong</a:t>
            </a:r>
            <a:r>
              <a:rPr lang="en-US" dirty="0" smtClean="0"/>
              <a:t> </a:t>
            </a:r>
            <a:r>
              <a:rPr lang="en-US" i="1" dirty="0" smtClean="0"/>
              <a:t>(high overhead) </a:t>
            </a:r>
            <a:r>
              <a:rPr lang="en-US" dirty="0" smtClean="0"/>
              <a:t>protection for some data and </a:t>
            </a:r>
            <a:r>
              <a:rPr lang="en-US" dirty="0" smtClean="0">
                <a:solidFill>
                  <a:srgbClr val="008000"/>
                </a:solidFill>
              </a:rPr>
              <a:t>weaker</a:t>
            </a:r>
            <a:r>
              <a:rPr lang="en-US" dirty="0" smtClean="0"/>
              <a:t> </a:t>
            </a:r>
            <a:r>
              <a:rPr lang="en-US" i="1" dirty="0" smtClean="0"/>
              <a:t>(lower overhead) </a:t>
            </a:r>
            <a:r>
              <a:rPr lang="en-US" dirty="0" smtClean="0"/>
              <a:t>protection for other data</a:t>
            </a:r>
          </a:p>
          <a:p>
            <a:r>
              <a:rPr lang="en-US" dirty="0" smtClean="0"/>
              <a:t>Pass</a:t>
            </a:r>
          </a:p>
          <a:p>
            <a:pPr lvl="1"/>
            <a:r>
              <a:rPr lang="en-US" dirty="0" smtClean="0"/>
              <a:t>Identifies </a:t>
            </a:r>
            <a:r>
              <a:rPr lang="en-US" b="1" dirty="0" smtClean="0">
                <a:solidFill>
                  <a:srgbClr val="0000FF"/>
                </a:solidFill>
              </a:rPr>
              <a:t>sensitive variables</a:t>
            </a:r>
          </a:p>
          <a:p>
            <a:pPr lvl="1"/>
            <a:r>
              <a:rPr lang="en-US" dirty="0" smtClean="0"/>
              <a:t>Inserts a bounds check before each load/store</a:t>
            </a:r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Bounds metadata</a:t>
            </a:r>
          </a:p>
        </p:txBody>
      </p:sp>
    </p:spTree>
    <p:extLst>
      <p:ext uri="{BB962C8B-B14F-4D97-AF65-F5344CB8AC3E}">
        <p14:creationId xmlns:p14="http://schemas.microsoft.com/office/powerpoint/2010/main" val="399779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PHINode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6263" y="1417638"/>
            <a:ext cx="4319285" cy="12398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…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rgbClr val="7030A0"/>
                </a:solidFill>
                <a:latin typeface="Consolas"/>
                <a:cs typeface="Consolas"/>
              </a:rPr>
              <a:t>icmp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eq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i32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%x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%y</a:t>
            </a:r>
          </a:p>
          <a:p>
            <a:r>
              <a:rPr lang="en-US" dirty="0" err="1" smtClean="0">
                <a:solidFill>
                  <a:srgbClr val="7030A0"/>
                </a:solidFill>
                <a:latin typeface="Consolas"/>
                <a:cs typeface="Consolas"/>
              </a:rPr>
              <a:t>br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i1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, label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%BB1</a:t>
            </a:r>
            <a:r>
              <a:rPr lang="en-US" dirty="0" smtClean="0">
                <a:latin typeface="Consolas"/>
                <a:cs typeface="Consolas"/>
              </a:rPr>
              <a:t>, label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%BB2</a:t>
            </a:r>
          </a:p>
        </p:txBody>
      </p:sp>
      <p:sp>
        <p:nvSpPr>
          <p:cNvPr id="5" name="Rectangle 4"/>
          <p:cNvSpPr/>
          <p:nvPr/>
        </p:nvSpPr>
        <p:spPr>
          <a:xfrm>
            <a:off x="706235" y="3071047"/>
            <a:ext cx="3242504" cy="12398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; label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%BB1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%p1 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 smtClean="0">
                <a:solidFill>
                  <a:srgbClr val="7030A0"/>
                </a:solidFill>
                <a:latin typeface="Consolas"/>
                <a:cs typeface="Consolas"/>
              </a:rPr>
              <a:t>add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i32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%a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%b</a:t>
            </a:r>
          </a:p>
          <a:p>
            <a:r>
              <a:rPr lang="en-US" dirty="0" smtClean="0">
                <a:latin typeface="Consolas"/>
                <a:cs typeface="Consolas"/>
              </a:rPr>
              <a:t>…</a:t>
            </a:r>
          </a:p>
          <a:p>
            <a:r>
              <a:rPr lang="en-US" dirty="0" err="1" smtClean="0">
                <a:solidFill>
                  <a:srgbClr val="7030A0"/>
                </a:solidFill>
                <a:latin typeface="Consolas"/>
                <a:cs typeface="Consolas"/>
              </a:rPr>
              <a:t>br</a:t>
            </a:r>
            <a:r>
              <a:rPr lang="en-US" dirty="0" smtClean="0">
                <a:latin typeface="Consolas"/>
                <a:cs typeface="Consolas"/>
              </a:rPr>
              <a:t> label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%end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4296" y="3088669"/>
            <a:ext cx="3242504" cy="12398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; label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%BB2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%p2 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 smtClean="0">
                <a:solidFill>
                  <a:srgbClr val="7030A0"/>
                </a:solidFill>
                <a:latin typeface="Consolas"/>
                <a:cs typeface="Consolas"/>
              </a:rPr>
              <a:t>add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i32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%c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%d</a:t>
            </a:r>
          </a:p>
          <a:p>
            <a:r>
              <a:rPr lang="en-US" dirty="0" smtClean="0">
                <a:latin typeface="Consolas"/>
                <a:cs typeface="Consolas"/>
              </a:rPr>
              <a:t>…</a:t>
            </a:r>
          </a:p>
          <a:p>
            <a:r>
              <a:rPr lang="en-US" dirty="0" err="1" smtClean="0">
                <a:solidFill>
                  <a:srgbClr val="7030A0"/>
                </a:solidFill>
                <a:latin typeface="Consolas"/>
                <a:cs typeface="Consolas"/>
              </a:rPr>
              <a:t>br</a:t>
            </a:r>
            <a:r>
              <a:rPr lang="en-US" dirty="0" smtClean="0">
                <a:latin typeface="Consolas"/>
                <a:cs typeface="Consolas"/>
              </a:rPr>
              <a:t> label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%end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8730" y="4784032"/>
            <a:ext cx="5408777" cy="12398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; label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%end</a:t>
            </a:r>
          </a:p>
          <a:p>
            <a:r>
              <a:rPr lang="en-US" dirty="0" smtClean="0">
                <a:latin typeface="Consolas"/>
                <a:cs typeface="Consolas"/>
              </a:rPr>
              <a:t>%p = </a:t>
            </a:r>
            <a:r>
              <a:rPr lang="en-US" dirty="0" smtClean="0">
                <a:solidFill>
                  <a:srgbClr val="7030A0"/>
                </a:solidFill>
                <a:latin typeface="Consolas"/>
                <a:cs typeface="Consolas"/>
              </a:rPr>
              <a:t>phi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i32</a:t>
            </a:r>
            <a:r>
              <a:rPr lang="en-US" dirty="0" smtClean="0">
                <a:latin typeface="Consolas"/>
                <a:cs typeface="Consolas"/>
              </a:rPr>
              <a:t> [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%p1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%BB1</a:t>
            </a:r>
            <a:r>
              <a:rPr lang="en-US" dirty="0" smtClean="0">
                <a:latin typeface="Consolas"/>
                <a:cs typeface="Consolas"/>
              </a:rPr>
              <a:t>], [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%p2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%BB2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r>
              <a:rPr lang="en-US" dirty="0" smtClean="0">
                <a:latin typeface="Consolas"/>
                <a:cs typeface="Consolas"/>
              </a:rPr>
              <a:t>…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4873119" y="2657463"/>
            <a:ext cx="2192429" cy="431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29316" y="2657463"/>
            <a:ext cx="2843803" cy="431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327487" y="4310872"/>
            <a:ext cx="2545632" cy="473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4873119" y="4310872"/>
            <a:ext cx="1379120" cy="473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4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IR’s 3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is a library for manipulating </a:t>
            </a:r>
            <a:r>
              <a:rPr lang="en-US" dirty="0" smtClean="0"/>
              <a:t>IR</a:t>
            </a:r>
          </a:p>
          <a:p>
            <a:r>
              <a:rPr lang="en-US" dirty="0" smtClean="0"/>
              <a:t>Static Single Assignment (SSA)</a:t>
            </a:r>
          </a:p>
          <a:p>
            <a:r>
              <a:rPr lang="en-US" dirty="0" smtClean="0"/>
              <a:t>Three forms: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In-memory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On-disk </a:t>
            </a:r>
            <a:r>
              <a:rPr lang="en-US" dirty="0" err="1" smtClean="0"/>
              <a:t>bitcode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Human readable assembly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n-NO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%x 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n-NO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i32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1, </a:t>
            </a:r>
            <a:r>
              <a:rPr lang="nn-NO" dirty="0" smtClean="0">
                <a:solidFill>
                  <a:srgbClr val="7793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</a:p>
          <a:p>
            <a:pPr marL="857250" lvl="2" indent="0">
              <a:buNone/>
            </a:pPr>
            <a:endParaRPr lang="en-US" dirty="0" smtClean="0">
              <a:solidFill>
                <a:srgbClr val="77933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Passes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9050" y="3569851"/>
            <a:ext cx="1187196" cy="13694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Front End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(clang)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212" y="3569849"/>
            <a:ext cx="1087374" cy="13694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 End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(x86-64)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163925" y="3492128"/>
            <a:ext cx="1225296" cy="152492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hw.c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2888145" y="3508131"/>
            <a:ext cx="1130808" cy="1508919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w.ll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0852" y="3569850"/>
            <a:ext cx="1077468" cy="1369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Your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Pass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7903703" y="3508131"/>
            <a:ext cx="1130808" cy="1508919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hw.o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 flipV="1">
            <a:off x="1389221" y="4254588"/>
            <a:ext cx="1698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>
            <a:off x="2746246" y="4254588"/>
            <a:ext cx="141899" cy="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4018953" y="4254587"/>
            <a:ext cx="141899" cy="8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owchart: Document 20"/>
          <p:cNvSpPr/>
          <p:nvPr/>
        </p:nvSpPr>
        <p:spPr>
          <a:xfrm>
            <a:off x="5378862" y="3508130"/>
            <a:ext cx="1130808" cy="1508919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hw.ll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3"/>
            <a:endCxn id="21" idx="1"/>
          </p:cNvCxnSpPr>
          <p:nvPr/>
        </p:nvCxnSpPr>
        <p:spPr>
          <a:xfrm>
            <a:off x="5238320" y="4254587"/>
            <a:ext cx="140542" cy="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5" idx="1"/>
          </p:cNvCxnSpPr>
          <p:nvPr/>
        </p:nvCxnSpPr>
        <p:spPr>
          <a:xfrm flipV="1">
            <a:off x="6509670" y="4254586"/>
            <a:ext cx="140542" cy="8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9" idx="1"/>
          </p:cNvCxnSpPr>
          <p:nvPr/>
        </p:nvCxnSpPr>
        <p:spPr>
          <a:xfrm>
            <a:off x="7737586" y="4254586"/>
            <a:ext cx="166117" cy="8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2852" y="1473155"/>
            <a:ext cx="791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Pass</a:t>
            </a:r>
            <a:r>
              <a:rPr lang="en-US" sz="2800" b="1" dirty="0" smtClean="0"/>
              <a:t>: </a:t>
            </a:r>
            <a:r>
              <a:rPr lang="en-US" sz="2800" dirty="0" smtClean="0"/>
              <a:t>a class that,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modifies or analyzes IR and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is invoked by </a:t>
            </a:r>
            <a:r>
              <a:rPr lang="en-US" sz="2800" dirty="0" err="1" smtClean="0"/>
              <a:t>PassManager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0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Important Instructions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44266"/>
              </p:ext>
            </p:extLst>
          </p:nvPr>
        </p:nvGraphicFramePr>
        <p:xfrm>
          <a:off x="457200" y="1417640"/>
          <a:ext cx="8229600" cy="42282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471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LLVM IR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4714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LoadInst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*y;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4714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StoreInst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*x = y;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4714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GetElementPtrInst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obj.x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// </a:t>
                      </a:r>
                      <a:r>
                        <a:rPr lang="en-US" sz="2400" i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i="1" baseline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+offset</a:t>
                      </a:r>
                      <a:r>
                        <a:rPr lang="en-US" sz="2400" i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(x)</a:t>
                      </a:r>
                      <a:endParaRPr 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4714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CallInst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Foo()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4714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BitCastInst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(void*)</a:t>
                      </a:r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ptr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0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353972"/>
              </p:ext>
            </p:extLst>
          </p:nvPr>
        </p:nvGraphicFramePr>
        <p:xfrm>
          <a:off x="-576267" y="701524"/>
          <a:ext cx="9863671" cy="5424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11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1593</Words>
  <Application>Microsoft Macintosh PowerPoint</Application>
  <PresentationFormat>On-screen Show (4:3)</PresentationFormat>
  <Paragraphs>591</Paragraphs>
  <Slides>59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Calibri</vt:lpstr>
      <vt:lpstr>Consolas</vt:lpstr>
      <vt:lpstr>Arial</vt:lpstr>
      <vt:lpstr>Office Theme</vt:lpstr>
      <vt:lpstr>Hacking LLVM for Grad Students</vt:lpstr>
      <vt:lpstr>ACM Software System Award 2012</vt:lpstr>
      <vt:lpstr>Contents</vt:lpstr>
      <vt:lpstr>LLVM Basics</vt:lpstr>
      <vt:lpstr>Read (some of) the docs</vt:lpstr>
      <vt:lpstr>LLVM IR’s 3 Forms</vt:lpstr>
      <vt:lpstr>What Passes Do</vt:lpstr>
      <vt:lpstr>The Important Instructions</vt:lpstr>
      <vt:lpstr>PowerPoint Presentation</vt:lpstr>
      <vt:lpstr>Your First Pass</vt:lpstr>
      <vt:lpstr>Your First Pass</vt:lpstr>
      <vt:lpstr>Directory Structure</vt:lpstr>
      <vt:lpstr>PowerPoint Presentation</vt:lpstr>
      <vt:lpstr>PowerPoint Presentation</vt:lpstr>
      <vt:lpstr>PowerPoint Presentation</vt:lpstr>
      <vt:lpstr>PowerPoint Presentation</vt:lpstr>
      <vt:lpstr>Building</vt:lpstr>
      <vt:lpstr>Running Your Pass</vt:lpstr>
      <vt:lpstr>PowerPoint Presentation</vt:lpstr>
      <vt:lpstr>Your Second Pass</vt:lpstr>
      <vt:lpstr>Your Second 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Doing Something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Nth Pass</vt:lpstr>
      <vt:lpstr>Your Nth Pass</vt:lpstr>
      <vt:lpstr>Pass Manager and Analysis</vt:lpstr>
      <vt:lpstr>DataLayout</vt:lpstr>
      <vt:lpstr>TargetLibraryInfo</vt:lpstr>
      <vt:lpstr>Add a Command Line Option</vt:lpstr>
      <vt:lpstr>DebugInfo</vt:lpstr>
      <vt:lpstr>Metadata</vt:lpstr>
      <vt:lpstr>Your Runtime Support Library</vt:lpstr>
      <vt:lpstr>Your Runtime Support Library</vt:lpstr>
      <vt:lpstr>Runtime Directory Structure</vt:lpstr>
      <vt:lpstr>Using Your Runtime</vt:lpstr>
      <vt:lpstr>Misc. Tips</vt:lpstr>
      <vt:lpstr>Misc. Tips</vt:lpstr>
      <vt:lpstr>LLDB</vt:lpstr>
      <vt:lpstr>LTO</vt:lpstr>
      <vt:lpstr>PowerPoint Presentation</vt:lpstr>
      <vt:lpstr>Conclusion</vt:lpstr>
      <vt:lpstr>PowerPoint Presentation</vt:lpstr>
      <vt:lpstr>Links</vt:lpstr>
      <vt:lpstr>EXTRA SLIDES</vt:lpstr>
      <vt:lpstr>Example: Code Pointer Integrity</vt:lpstr>
      <vt:lpstr>ACM Software System Award 2012</vt:lpstr>
      <vt:lpstr>Example: Data Confidentiality &amp; Integrity</vt:lpstr>
      <vt:lpstr>PHINode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LLVM for Grad Students</dc:title>
  <dc:creator>Scott Carr</dc:creator>
  <cp:lastModifiedBy>Scott A Carr</cp:lastModifiedBy>
  <cp:revision>196</cp:revision>
  <cp:lastPrinted>2015-12-03T19:49:41Z</cp:lastPrinted>
  <dcterms:created xsi:type="dcterms:W3CDTF">2015-11-27T16:26:56Z</dcterms:created>
  <dcterms:modified xsi:type="dcterms:W3CDTF">2015-12-04T19:20:21Z</dcterms:modified>
</cp:coreProperties>
</file>