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6"/>
  </p:notesMasterIdLst>
  <p:handoutMasterIdLst>
    <p:handoutMasterId r:id="rId7"/>
  </p:handoutMasterIdLst>
  <p:sldIdLst>
    <p:sldId id="2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17"/>
    <a:srgbClr val="394851"/>
    <a:srgbClr val="898C92"/>
    <a:srgbClr val="F3753F"/>
    <a:srgbClr val="F37440"/>
    <a:srgbClr val="00B2B2"/>
    <a:srgbClr val="16A3CC"/>
    <a:srgbClr val="737373"/>
    <a:srgbClr val="394951"/>
    <a:srgbClr val="FFC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7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7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6/4/20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9ED8FC-CD06-D246-8090-BA8BDAB902B1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8B61AA-6CB5-4548-8A30-7092021DB903}"/>
              </a:ext>
            </a:extLst>
          </p:cNvPr>
          <p:cNvSpPr/>
          <p:nvPr userDrawn="1"/>
        </p:nvSpPr>
        <p:spPr>
          <a:xfrm>
            <a:off x="439386" y="6388923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2D26A-1641-EA46-BA7A-35D7C54DB8DE}"/>
              </a:ext>
            </a:extLst>
          </p:cNvPr>
          <p:cNvSpPr/>
          <p:nvPr/>
        </p:nvSpPr>
        <p:spPr>
          <a:xfrm>
            <a:off x="311727" y="310393"/>
            <a:ext cx="11565346" cy="6236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13D24-3B95-1C42-AB05-3DB6C7117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615" y="310393"/>
            <a:ext cx="4151376" cy="623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FBDA82-7791-114A-823E-0184D1BF1B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50" y="3163643"/>
            <a:ext cx="2554284" cy="484991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6AC677-1009-7C40-80EF-D192F410E1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070677" y="1132699"/>
            <a:ext cx="6571596" cy="2416413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3600" b="1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Presentation Title Multiple Line Title Length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8749994-227C-414C-9A58-F1F52D7FF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070677" y="3739584"/>
            <a:ext cx="6571596" cy="1269714"/>
          </a:xfrm>
          <a:noFill/>
        </p:spPr>
        <p:txBody>
          <a:bodyPr wrap="square" lIns="91440" tIns="0" rIns="91440" bIns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>
                <a:tab pos="457200" algn="l"/>
              </a:tabLst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 Multiple Line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Length Which Extends To Two Lines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DBD6208-4E1F-214A-9C6D-DAB628D128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070677" y="5137104"/>
            <a:ext cx="6571596" cy="643718"/>
          </a:xfrm>
          <a:noFill/>
        </p:spPr>
        <p:txBody>
          <a:bodyPr wrap="square" lIns="91440" tIns="0" rIns="91440" bIns="0" anchor="b" anchorCtr="0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>
                <a:tab pos="457200" algn="l"/>
              </a:tabLst>
              <a:defRPr sz="1800" b="0">
                <a:solidFill>
                  <a:schemeClr val="bg1">
                    <a:lumMod val="85000"/>
                  </a:schemeClr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b="0">
                <a:solidFill>
                  <a:schemeClr val="bg1">
                    <a:lumMod val="85000"/>
                  </a:schemeClr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Font typeface="Arial" panose="020B0604020202020204" pitchFamily="34" charset="0"/>
              <a:buChar char="​"/>
              <a:defRPr sz="1800" b="0">
                <a:solidFill>
                  <a:schemeClr val="bg1">
                    <a:lumMod val="85000"/>
                  </a:schemeClr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1400" b="0">
                <a:solidFill>
                  <a:schemeClr val="bg1"/>
                </a:solidFill>
              </a:defRPr>
            </a:lvl9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Presenter Name</a:t>
            </a:r>
            <a:r>
              <a:rPr lang="en-US" dirty="0">
                <a:effectLst/>
                <a:latin typeface="Arial" panose="020B0604020202020204" pitchFamily="34" charset="0"/>
              </a:rPr>
              <a:t>, Presenter Title </a:t>
            </a:r>
            <a:br>
              <a:rPr lang="en-US" dirty="0">
                <a:effectLst/>
                <a:latin typeface="Arial" panose="020B06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Month #, 2019</a:t>
            </a:r>
          </a:p>
        </p:txBody>
      </p:sp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274634-0E08-554B-BDC8-B320B1AE1D62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6A93C-1E39-334D-86E6-E06E46B7D58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ED13C-49AE-E94D-997A-0947256A800C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F79F-5253-E14E-A839-6C3426162D3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AD88B2-A4D3-2F4D-8430-02993C9C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6415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C45865-706D-F44C-A757-AB917B81EAB7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0A70E-02E0-CD49-AC8A-4D0C1B2D89F4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A7C57-2DB5-3E48-BA66-9948F8E12A42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F374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5B385C3-6707-3242-9933-D6320BEE4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4615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 dirty="0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3DA471-06B7-A040-918A-DAFBF85F49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9" r:id="rId2"/>
    <p:sldLayoutId id="2147483774" r:id="rId3"/>
    <p:sldLayoutId id="2147483794" r:id="rId4"/>
    <p:sldLayoutId id="2147483773" r:id="rId5"/>
    <p:sldLayoutId id="2147483781" r:id="rId6"/>
    <p:sldLayoutId id="2147483782" r:id="rId7"/>
    <p:sldLayoutId id="2147483783" r:id="rId8"/>
    <p:sldLayoutId id="2147483793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0"/>
        </a:spcBef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211-6D28-D242-95D0-D5CDE6AB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By The Numbers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6A31E-CCE9-D446-9C91-3BDB4EF88539}"/>
              </a:ext>
            </a:extLst>
          </p:cNvPr>
          <p:cNvSpPr/>
          <p:nvPr/>
        </p:nvSpPr>
        <p:spPr>
          <a:xfrm>
            <a:off x="1432308" y="2169363"/>
            <a:ext cx="4102124" cy="2164757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lvl="0">
              <a:defRPr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{{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val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</a:rPr>
              <a:t>:user_counts.csv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2:3]}}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Accounts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{{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</a:rPr>
              <a:t>val:user_counts.csv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[2:2]}}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Active users in quarter</a:t>
            </a:r>
          </a:p>
          <a:p>
            <a:pPr lvl="0">
              <a:defRPr/>
            </a:pP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{{</a:t>
            </a:r>
            <a:r>
              <a:rPr lang="en-US" sz="2000" b="1" dirty="0" err="1">
                <a:solidFill>
                  <a:schemeClr val="tx1">
                    <a:lumMod val="75000"/>
                  </a:schemeClr>
                </a:solidFill>
              </a:rPr>
              <a:t>val:concurrency_maxpeak.csv</a:t>
            </a:r>
            <a:r>
              <a:rPr lang="en-US" sz="2000" b="1" dirty="0">
                <a:solidFill>
                  <a:schemeClr val="tx1">
                    <a:lumMod val="75000"/>
                  </a:schemeClr>
                </a:solidFill>
              </a:rPr>
              <a:t>[1:1]}}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Peak concurrent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D92CC-58BF-A243-B4A9-F89D1A8287C9}"/>
              </a:ext>
            </a:extLst>
          </p:cNvPr>
          <p:cNvSpPr/>
          <p:nvPr/>
        </p:nvSpPr>
        <p:spPr>
          <a:xfrm>
            <a:off x="6987209" y="625128"/>
            <a:ext cx="4472293" cy="5607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{{pic:concurrency.heatmap_Concurrency_95Pctl.png}}</a:t>
            </a:r>
          </a:p>
        </p:txBody>
      </p:sp>
    </p:spTree>
    <p:extLst>
      <p:ext uri="{BB962C8B-B14F-4D97-AF65-F5344CB8AC3E}">
        <p14:creationId xmlns:p14="http://schemas.microsoft.com/office/powerpoint/2010/main" val="32494237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 Generic Teradata Template - Minimal" id="{39A00911-2665-3B4B-87DC-00D7127D7FDF}" vid="{EC6E185F-445C-F846-8DE9-61327FB262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42CB505444CE45B67D97A18A4C306A" ma:contentTypeVersion="0" ma:contentTypeDescription="Create a new document." ma:contentTypeScope="" ma:versionID="50e079853f9ec040d2a30adbbde6ee6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e97a6f37767e4c84f18c2cfb95bf7a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3F60F6-267C-4F0B-90AC-53495EF22D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C64E80-8200-4669-BC3C-EA57A9064010}">
  <ds:schemaRefs>
    <ds:schemaRef ds:uri="http://schemas.microsoft.com/office/infopath/2007/PartnerControls"/>
    <ds:schemaRef ds:uri="http://schemas.openxmlformats.org/package/2006/metadata/core-properties"/>
    <ds:schemaRef ds:uri="56123433-40cc-482a-838d-44eebed83084"/>
    <ds:schemaRef ds:uri="http://purl.org/dc/elements/1.1/"/>
    <ds:schemaRef ds:uri="http://purl.org/dc/dcmitype/"/>
    <ds:schemaRef ds:uri="7d2247ee-dcae-49b5-8e6a-08fc19cc9b93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49647F1-7481-497C-BFCD-436328A8BA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59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Regular</vt:lpstr>
      <vt:lpstr>Courier New</vt:lpstr>
      <vt:lpstr>Theme1</vt:lpstr>
      <vt:lpstr>Consumption By The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Consumption By The Numbers</dc:title>
  <dc:creator>Hilton, Stephen</dc:creator>
  <cp:lastModifiedBy>Hilton, Stephen</cp:lastModifiedBy>
  <cp:revision>8</cp:revision>
  <dcterms:created xsi:type="dcterms:W3CDTF">2020-06-04T05:57:11Z</dcterms:created>
  <dcterms:modified xsi:type="dcterms:W3CDTF">2020-06-04T07:28:13Z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0x010100B142CB505444CE45B67D97A18A4C306A</vt:lpwstr>
  </property>
</Properties>
</file>