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6"/>
  </p:notesMasterIdLst>
  <p:handoutMasterIdLst>
    <p:handoutMasterId r:id="rId7"/>
  </p:handoutMasterIdLst>
  <p:sldIdLst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7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6/3/20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6A31E-CCE9-D446-9C91-3BDB4EF88539}"/>
              </a:ext>
            </a:extLst>
          </p:cNvPr>
          <p:cNvSpPr/>
          <p:nvPr/>
        </p:nvSpPr>
        <p:spPr>
          <a:xfrm>
            <a:off x="1432308" y="2169363"/>
            <a:ext cx="4102124" cy="216475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lvl="0">
              <a:defRPr/>
            </a:pPr>
            <a:r>
              <a:rPr lang="en-US" sz="2000" b="1" dirty="0">
                <a:solidFill>
                  <a:srgbClr val="6B767D"/>
                </a:solidFill>
                <a:latin typeface="Arial" panose="020B0604020202020204"/>
              </a:rPr>
              <a:t>{{</a:t>
            </a:r>
            <a:r>
              <a:rPr lang="en-US" sz="2000" b="1" dirty="0" err="1">
                <a:solidFill>
                  <a:srgbClr val="6B767D"/>
                </a:solidFill>
                <a:latin typeface="Arial" panose="020B0604020202020204"/>
              </a:rPr>
              <a:t>val</a:t>
            </a:r>
            <a:r>
              <a:rPr lang="en-US" sz="2000" b="1" dirty="0" err="1">
                <a:solidFill>
                  <a:srgbClr val="6B767D"/>
                </a:solidFill>
              </a:rPr>
              <a:t>:user_counts.csv</a:t>
            </a:r>
            <a:r>
              <a:rPr lang="en-US" sz="2000" b="1" dirty="0">
                <a:solidFill>
                  <a:srgbClr val="6B767D"/>
                </a:solidFill>
              </a:rPr>
              <a:t>[</a:t>
            </a:r>
            <a:r>
              <a:rPr lang="en-US" sz="2000" b="1" dirty="0">
                <a:solidFill>
                  <a:srgbClr val="6B767D"/>
                </a:solidFill>
                <a:latin typeface="Arial" panose="020B0604020202020204"/>
              </a:rPr>
              <a:t>2:2]}}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sz="2000" b="1" dirty="0">
                <a:solidFill>
                  <a:srgbClr val="6B767D"/>
                </a:solidFill>
              </a:rPr>
              <a:t>{{</a:t>
            </a:r>
            <a:r>
              <a:rPr lang="en-US" sz="2000" b="1" dirty="0" err="1">
                <a:solidFill>
                  <a:srgbClr val="6B767D"/>
                </a:solidFill>
              </a:rPr>
              <a:t>val:user_counts.csv</a:t>
            </a:r>
            <a:r>
              <a:rPr lang="en-US" sz="2000" b="1" dirty="0">
                <a:solidFill>
                  <a:srgbClr val="6B767D"/>
                </a:solidFill>
              </a:rPr>
              <a:t>[2:1]}}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Active users in quarter</a:t>
            </a:r>
          </a:p>
          <a:p>
            <a:pPr lvl="0">
              <a:defRPr/>
            </a:pPr>
            <a:r>
              <a:rPr lang="en-US" sz="2000" b="1" dirty="0">
                <a:solidFill>
                  <a:srgbClr val="6B767D"/>
                </a:solidFill>
              </a:rPr>
              <a:t>{{</a:t>
            </a:r>
            <a:r>
              <a:rPr lang="en-US" sz="2000" b="1" dirty="0" err="1">
                <a:solidFill>
                  <a:srgbClr val="6B767D"/>
                </a:solidFill>
              </a:rPr>
              <a:t>val:concurrency_maxpeak.csv</a:t>
            </a:r>
            <a:r>
              <a:rPr lang="en-US" sz="2000" b="1" dirty="0">
                <a:solidFill>
                  <a:srgbClr val="6B767D"/>
                </a:solidFill>
              </a:rPr>
              <a:t>[1:1]}}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Peak concurrent users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6987209" y="625128"/>
            <a:ext cx="4472293" cy="560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60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Regular</vt:lpstr>
      <vt:lpstr>Courier New</vt:lpstr>
      <vt:lpstr>Theme1</vt:lpstr>
      <vt:lpstr>Consumption By The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3</cp:revision>
  <dcterms:created xsi:type="dcterms:W3CDTF">2020-06-04T05:57:11Z</dcterms:created>
  <dcterms:modified xsi:type="dcterms:W3CDTF">2020-06-04T06:07:38Z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