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0"/>
    <p:restoredTop sz="95964"/>
  </p:normalViewPr>
  <p:slideViewPr>
    <p:cSldViewPr snapToGrid="0" snapToObjects="1">
      <p:cViewPr varScale="1">
        <p:scale>
          <a:sx n="76" d="100"/>
          <a:sy n="76" d="100"/>
        </p:scale>
        <p:origin x="216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 descr="/*{{picture:alldates.png}}*/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 my “Alt Text” for details.  This  object should be deleted and replaced with an image.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{{1:1}}, 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 descr="/*{{table:alldates.png}}*/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05220"/>
              </p:ext>
            </p:extLst>
          </p:nvPr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54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586348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67</TotalTime>
  <Words>48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4</cp:revision>
  <dcterms:created xsi:type="dcterms:W3CDTF">2020-05-17T15:45:23Z</dcterms:created>
  <dcterms:modified xsi:type="dcterms:W3CDTF">2020-05-17T19:33:41Z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