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53AF-307C-4F08-B8A5-295FB332C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Development of The Sub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DB293-D19F-441E-BD88-D078F9311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Coty piechocki</a:t>
            </a:r>
          </a:p>
          <a:p>
            <a:r>
              <a:rPr lang="en-US" dirty="0"/>
              <a:t>Scott Chernoff</a:t>
            </a:r>
          </a:p>
        </p:txBody>
      </p:sp>
    </p:spTree>
    <p:extLst>
      <p:ext uri="{BB962C8B-B14F-4D97-AF65-F5344CB8AC3E}">
        <p14:creationId xmlns:p14="http://schemas.microsoft.com/office/powerpoint/2010/main" val="37776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3EF8-04BD-46A2-BEB1-B57C3C85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the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91E94-161B-4EEF-90AA-5C4746EE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3558" y="2052918"/>
            <a:ext cx="3296127" cy="4195481"/>
          </a:xfrm>
        </p:spPr>
        <p:txBody>
          <a:bodyPr/>
          <a:lstStyle/>
          <a:p>
            <a:r>
              <a:rPr lang="en-US" dirty="0"/>
              <a:t>If a mistake is made while placing the order, the kitchen can go look at there pending order and make the changes needed. ,</a:t>
            </a:r>
          </a:p>
        </p:txBody>
      </p:sp>
    </p:spTree>
    <p:extLst>
      <p:ext uri="{BB962C8B-B14F-4D97-AF65-F5344CB8AC3E}">
        <p14:creationId xmlns:p14="http://schemas.microsoft.com/office/powerpoint/2010/main" val="297314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133-6C0D-4ABF-B139-88567AB0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Ordering Page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F645-3B87-44DD-8240-BC907A48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579" y="1853248"/>
            <a:ext cx="4242611" cy="4195481"/>
          </a:xfrm>
        </p:spPr>
        <p:txBody>
          <a:bodyPr/>
          <a:lstStyle/>
          <a:p>
            <a:r>
              <a:rPr lang="en-US" dirty="0"/>
              <a:t>This page allows Sub shop ordering </a:t>
            </a:r>
          </a:p>
          <a:p>
            <a:endParaRPr lang="en-US" dirty="0"/>
          </a:p>
          <a:p>
            <a:r>
              <a:rPr lang="en-US" dirty="0"/>
              <a:t>Start a New Sub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Previous orders stored in the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A863F-995C-4BDF-AA90-B1F4BF80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2815379"/>
            <a:ext cx="7026442" cy="342243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9658A9-5C14-4548-9892-9B5C6ACAB83B}"/>
              </a:ext>
            </a:extLst>
          </p:cNvPr>
          <p:cNvCxnSpPr/>
          <p:nvPr/>
        </p:nvCxnSpPr>
        <p:spPr>
          <a:xfrm flipH="1">
            <a:off x="1171074" y="3192379"/>
            <a:ext cx="6320589" cy="236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215FC2-BCE5-4862-886E-5DF78DCE2784}"/>
              </a:ext>
            </a:extLst>
          </p:cNvPr>
          <p:cNvSpPr/>
          <p:nvPr/>
        </p:nvSpPr>
        <p:spPr>
          <a:xfrm>
            <a:off x="489810" y="3806000"/>
            <a:ext cx="6520590" cy="1198753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837F73-1BD5-48B0-9272-089FB097EB59}"/>
              </a:ext>
            </a:extLst>
          </p:cNvPr>
          <p:cNvCxnSpPr/>
          <p:nvPr/>
        </p:nvCxnSpPr>
        <p:spPr>
          <a:xfrm flipH="1" flipV="1">
            <a:off x="7010400" y="4347411"/>
            <a:ext cx="481263" cy="1925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6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C2C6-DD43-4890-833C-74B88853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Name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A18F-BC64-4928-A7D9-92540536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2" y="2052918"/>
            <a:ext cx="3801979" cy="4195481"/>
          </a:xfrm>
        </p:spPr>
        <p:txBody>
          <a:bodyPr/>
          <a:lstStyle/>
          <a:p>
            <a:r>
              <a:rPr lang="en-US" dirty="0"/>
              <a:t>Start by creating the name you would like on the order.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8AD15-59E5-4577-A628-F75B4F72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1" y="2052918"/>
            <a:ext cx="7043995" cy="40345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3449EB-C043-4202-8D4C-BC683C688BAD}"/>
              </a:ext>
            </a:extLst>
          </p:cNvPr>
          <p:cNvCxnSpPr/>
          <p:nvPr/>
        </p:nvCxnSpPr>
        <p:spPr>
          <a:xfrm flipH="1">
            <a:off x="978568" y="2261937"/>
            <a:ext cx="6432884" cy="818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7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54EB-D183-4788-9D49-0E50D5DE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8FCB-4C68-4705-B667-20FD42E24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621" y="2020833"/>
            <a:ext cx="3953853" cy="4195481"/>
          </a:xfrm>
        </p:spPr>
        <p:txBody>
          <a:bodyPr/>
          <a:lstStyle/>
          <a:p>
            <a:r>
              <a:rPr lang="en-US" dirty="0"/>
              <a:t>This gives you a menu option to choose what type of bread you would like to build your sandwich 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38D34-51E9-4F9A-AD64-93927850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853248"/>
            <a:ext cx="7090246" cy="402024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91394D-C961-4E53-B07E-31023A7F02F0}"/>
              </a:ext>
            </a:extLst>
          </p:cNvPr>
          <p:cNvCxnSpPr>
            <a:cxnSpLocks/>
          </p:cNvCxnSpPr>
          <p:nvPr/>
        </p:nvCxnSpPr>
        <p:spPr>
          <a:xfrm flipH="1">
            <a:off x="1459832" y="2241028"/>
            <a:ext cx="6015789" cy="1400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3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2375-9259-44B0-8C6D-CB18A12C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B1F7-FAB4-464F-AD64-B44709DF7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263" y="2052918"/>
            <a:ext cx="3584884" cy="4195481"/>
          </a:xfrm>
        </p:spPr>
        <p:txBody>
          <a:bodyPr/>
          <a:lstStyle/>
          <a:p>
            <a:r>
              <a:rPr lang="en-US" dirty="0"/>
              <a:t>This is a menu that allows multiple selections. This gives the customer the ability to mix and match.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F7570-3372-4283-81E8-42B9BF9A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" y="2399088"/>
            <a:ext cx="7765571" cy="40105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EBAEDC-69A7-43CF-9349-7B9894B0B4A5}"/>
              </a:ext>
            </a:extLst>
          </p:cNvPr>
          <p:cNvCxnSpPr/>
          <p:nvPr/>
        </p:nvCxnSpPr>
        <p:spPr>
          <a:xfrm flipH="1">
            <a:off x="1844842" y="2277979"/>
            <a:ext cx="6384758" cy="198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1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7E0A-0E4D-4302-A1E9-4DCA9D8F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Cheese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B161-AD68-4911-8BBB-A70668F9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337" y="2209801"/>
            <a:ext cx="3953853" cy="4195481"/>
          </a:xfrm>
        </p:spPr>
        <p:txBody>
          <a:bodyPr/>
          <a:lstStyle/>
          <a:p>
            <a:r>
              <a:rPr lang="en-US" dirty="0"/>
              <a:t>The customer has the ability to choose their cheese in a menu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70140-9F35-4A82-8A0B-E1356EC5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0" y="2592983"/>
            <a:ext cx="7285168" cy="38082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DE10A5-BC1F-400D-A9E3-9A92395F4565}"/>
              </a:ext>
            </a:extLst>
          </p:cNvPr>
          <p:cNvCxnSpPr/>
          <p:nvPr/>
        </p:nvCxnSpPr>
        <p:spPr>
          <a:xfrm flipH="1">
            <a:off x="1652337" y="2438400"/>
            <a:ext cx="6240379" cy="2058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9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BE1D-87A0-44F5-9534-6CC9D427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Topping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4964-8B7C-4DC9-A75C-22E80981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052918"/>
            <a:ext cx="4290737" cy="4195481"/>
          </a:xfrm>
        </p:spPr>
        <p:txBody>
          <a:bodyPr/>
          <a:lstStyle/>
          <a:p>
            <a:r>
              <a:rPr lang="en-US" dirty="0"/>
              <a:t>A toppings menu that allows for multiple selections.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FB2B8-7ADB-4E33-A513-54854437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2711116"/>
            <a:ext cx="7466211" cy="39117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B45B55-A44D-46FA-9BB4-5AA92F689F28}"/>
              </a:ext>
            </a:extLst>
          </p:cNvPr>
          <p:cNvCxnSpPr/>
          <p:nvPr/>
        </p:nvCxnSpPr>
        <p:spPr>
          <a:xfrm flipH="1">
            <a:off x="1668379" y="2277979"/>
            <a:ext cx="5942211" cy="2388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9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649E-9F16-499F-BFE4-BE198CA4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Instructions for the Kitchen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29EC-16DD-430B-BAA2-4234545CA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094" y="2085003"/>
            <a:ext cx="3761348" cy="4195481"/>
          </a:xfrm>
        </p:spPr>
        <p:txBody>
          <a:bodyPr/>
          <a:lstStyle/>
          <a:p>
            <a:r>
              <a:rPr lang="en-US" dirty="0"/>
              <a:t>The last item is a text box that allows the user to add any special instructions for the preparation of food.</a:t>
            </a:r>
          </a:p>
          <a:p>
            <a:r>
              <a:rPr lang="en-US" dirty="0" err="1"/>
              <a:t>i.e</a:t>
            </a:r>
            <a:r>
              <a:rPr lang="en-US" dirty="0"/>
              <a:t> “bread toasted”</a:t>
            </a:r>
          </a:p>
          <a:p>
            <a:endParaRPr lang="en-US" dirty="0"/>
          </a:p>
          <a:p>
            <a:r>
              <a:rPr lang="en-US" dirty="0"/>
              <a:t>Review and Submit 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CD7B6-D345-4B63-B749-B3B60608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8" y="2459305"/>
            <a:ext cx="7178316" cy="41099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17026-B0D8-42B0-8845-27CDE2669793}"/>
              </a:ext>
            </a:extLst>
          </p:cNvPr>
          <p:cNvCxnSpPr/>
          <p:nvPr/>
        </p:nvCxnSpPr>
        <p:spPr>
          <a:xfrm flipH="1">
            <a:off x="1203158" y="2261937"/>
            <a:ext cx="6978316" cy="351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65BFF1-C0AE-48DF-BFFB-23377685A8F2}"/>
              </a:ext>
            </a:extLst>
          </p:cNvPr>
          <p:cNvCxnSpPr/>
          <p:nvPr/>
        </p:nvCxnSpPr>
        <p:spPr>
          <a:xfrm flipH="1">
            <a:off x="1620253" y="4844716"/>
            <a:ext cx="6561221" cy="1560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82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8EFB-F0B5-491D-95E3-25684BE1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an Order is Prepared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25AA-1685-4596-A24C-EB7E1D0B9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8547" y="2020833"/>
            <a:ext cx="4001980" cy="4195481"/>
          </a:xfrm>
        </p:spPr>
        <p:txBody>
          <a:bodyPr/>
          <a:lstStyle/>
          <a:p>
            <a:r>
              <a:rPr lang="en-US" dirty="0"/>
              <a:t>After an order is prepared the kitchen can then delete the pending order.</a:t>
            </a:r>
          </a:p>
        </p:txBody>
      </p:sp>
    </p:spTree>
    <p:extLst>
      <p:ext uri="{BB962C8B-B14F-4D97-AF65-F5344CB8AC3E}">
        <p14:creationId xmlns:p14="http://schemas.microsoft.com/office/powerpoint/2010/main" val="3414828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201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The Development of The Sub Shop</vt:lpstr>
      <vt:lpstr> Ordering Page </vt:lpstr>
      <vt:lpstr>Order Name </vt:lpstr>
      <vt:lpstr>Bread Selection</vt:lpstr>
      <vt:lpstr>Meat Selection</vt:lpstr>
      <vt:lpstr>Cheese Selection </vt:lpstr>
      <vt:lpstr>Topping selection</vt:lpstr>
      <vt:lpstr>Special Instructions for the Kitchen </vt:lpstr>
      <vt:lpstr>After an Order is Prepared</vt:lpstr>
      <vt:lpstr>Editing the Order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Development of The Sub Shop</dc:title>
  <dc:creator>coty piechocki</dc:creator>
  <cp:lastModifiedBy>coty piechocki</cp:lastModifiedBy>
  <cp:revision>9</cp:revision>
  <dcterms:created xsi:type="dcterms:W3CDTF">2018-12-04T03:10:17Z</dcterms:created>
  <dcterms:modified xsi:type="dcterms:W3CDTF">2018-12-04T04:04:35Z</dcterms:modified>
</cp:coreProperties>
</file>