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88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 -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/>
              <a:t>5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 smtClean="0"/>
              <a:t>5-1: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 Should be something that just consumes existing event/s</a:t>
            </a:r>
          </a:p>
        </p:txBody>
      </p:sp>
    </p:spTree>
    <p:extLst>
      <p:ext uri="{BB962C8B-B14F-4D97-AF65-F5344CB8AC3E}">
        <p14:creationId xmlns:p14="http://schemas.microsoft.com/office/powerpoint/2010/main" val="24177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5</a:t>
            </a:r>
            <a:r>
              <a:rPr lang="en-US" dirty="0" smtClean="0"/>
              <a:t>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5: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36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5</vt:lpstr>
      <vt:lpstr>User Story 5-1</vt:lpstr>
      <vt:lpstr>User Story 5-1: Design</vt:lpstr>
      <vt:lpstr>New Requirement</vt:lpstr>
      <vt:lpstr>Task 5-1:</vt:lpstr>
      <vt:lpstr>Sprint 5: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119</cp:revision>
  <dcterms:created xsi:type="dcterms:W3CDTF">2021-09-06T23:14:58Z</dcterms:created>
  <dcterms:modified xsi:type="dcterms:W3CDTF">2021-09-19T20:56:47Z</dcterms:modified>
</cp:coreProperties>
</file>