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91" r:id="rId3"/>
    <p:sldId id="310" r:id="rId4"/>
    <p:sldId id="311" r:id="rId5"/>
    <p:sldId id="31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08" autoAdjust="0"/>
    <p:restoredTop sz="94660"/>
  </p:normalViewPr>
  <p:slideViewPr>
    <p:cSldViewPr snapToGrid="0">
      <p:cViewPr varScale="1">
        <p:scale>
          <a:sx n="115" d="100"/>
          <a:sy n="115" d="100"/>
        </p:scale>
        <p:origin x="6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286728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26345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94885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5D536D-AE8C-4EAC-8CEB-B18A64A144B4}"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221647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5D536D-AE8C-4EAC-8CEB-B18A64A144B4}"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9408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5D536D-AE8C-4EAC-8CEB-B18A64A144B4}"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347844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5D536D-AE8C-4EAC-8CEB-B18A64A144B4}" type="datetimeFigureOut">
              <a:rPr lang="en-US" smtClean="0"/>
              <a:t>9/19/2021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2290328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5D536D-AE8C-4EAC-8CEB-B18A64A144B4}" type="datetimeFigureOut">
              <a:rPr lang="en-US" smtClean="0"/>
              <a:t>9/19/2021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626181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D536D-AE8C-4EAC-8CEB-B18A64A144B4}" type="datetimeFigureOut">
              <a:rPr lang="en-US" smtClean="0"/>
              <a:t>9/19/2021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13289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5D536D-AE8C-4EAC-8CEB-B18A64A144B4}"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3622104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5D536D-AE8C-4EAC-8CEB-B18A64A144B4}"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9213D-4E99-419F-B8AE-1BABF0A426B3}" type="slidenum">
              <a:rPr lang="en-US" smtClean="0"/>
              <a:t>‹#›</a:t>
            </a:fld>
            <a:endParaRPr lang="en-US"/>
          </a:p>
        </p:txBody>
      </p:sp>
    </p:spTree>
    <p:extLst>
      <p:ext uri="{BB962C8B-B14F-4D97-AF65-F5344CB8AC3E}">
        <p14:creationId xmlns:p14="http://schemas.microsoft.com/office/powerpoint/2010/main" val="3625777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D536D-AE8C-4EAC-8CEB-B18A64A144B4}" type="datetimeFigureOut">
              <a:rPr lang="en-US" smtClean="0"/>
              <a:t>9/19/2021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9213D-4E99-419F-B8AE-1BABF0A426B3}" type="slidenum">
              <a:rPr lang="en-US" smtClean="0"/>
              <a:t>‹#›</a:t>
            </a:fld>
            <a:endParaRPr lang="en-US"/>
          </a:p>
        </p:txBody>
      </p:sp>
    </p:spTree>
    <p:extLst>
      <p:ext uri="{BB962C8B-B14F-4D97-AF65-F5344CB8AC3E}">
        <p14:creationId xmlns:p14="http://schemas.microsoft.com/office/powerpoint/2010/main" val="1570500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 Up</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887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Cleanup Azure Resources</a:t>
            </a:r>
            <a:endParaRPr lang="en-US" dirty="0"/>
          </a:p>
        </p:txBody>
      </p:sp>
      <p:sp>
        <p:nvSpPr>
          <p:cNvPr id="5" name="Content Placeholder 4"/>
          <p:cNvSpPr>
            <a:spLocks noGrp="1"/>
          </p:cNvSpPr>
          <p:nvPr>
            <p:ph idx="1"/>
          </p:nvPr>
        </p:nvSpPr>
        <p:spPr/>
        <p:txBody>
          <a:bodyPr/>
          <a:lstStyle/>
          <a:p>
            <a:r>
              <a:rPr lang="en-US" dirty="0" smtClean="0"/>
              <a:t>Don’t want to leave this resources running because they will cost you, but we can export scripts that you can reapply later if you might want to work on this more later</a:t>
            </a:r>
          </a:p>
          <a:p>
            <a:endParaRPr lang="en-US" dirty="0" smtClean="0"/>
          </a:p>
          <a:p>
            <a:r>
              <a:rPr lang="en-US" dirty="0" smtClean="0"/>
              <a:t>Delete resources</a:t>
            </a:r>
          </a:p>
        </p:txBody>
      </p:sp>
    </p:spTree>
    <p:extLst>
      <p:ext uri="{BB962C8B-B14F-4D97-AF65-F5344CB8AC3E}">
        <p14:creationId xmlns:p14="http://schemas.microsoft.com/office/powerpoint/2010/main" val="373345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We Learned?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3684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48072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05532528"/>
      </p:ext>
    </p:extLst>
  </p:cSld>
  <p:clrMapOvr>
    <a:masterClrMapping/>
  </p:clrMapOvr>
</p:sld>
</file>

<file path=ppt/theme/theme1.xml><?xml version="1.0" encoding="utf-8"?>
<a:theme xmlns:a="http://schemas.openxmlformats.org/drawingml/2006/main" name="Office Theme">
  <a:themeElements>
    <a:clrScheme name="Custom 9">
      <a:dk1>
        <a:sysClr val="windowText" lastClr="000000"/>
      </a:dk1>
      <a:lt1>
        <a:sysClr val="window" lastClr="FFFFFF"/>
      </a:lt1>
      <a:dk2>
        <a:srgbClr val="44546A"/>
      </a:dk2>
      <a:lt2>
        <a:srgbClr val="E7E6E6"/>
      </a:lt2>
      <a:accent1>
        <a:srgbClr val="0D447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3641</TotalTime>
  <Words>48</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Wrap Up</vt:lpstr>
      <vt:lpstr>Cleanup Azure Resources</vt:lpstr>
      <vt:lpstr>What Have We Learned?</vt:lpstr>
      <vt:lpstr>Limitations</vt:lpstr>
      <vt:lpstr>Contact Us</vt:lpstr>
    </vt:vector>
  </TitlesOfParts>
  <Company>EviCore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Event-Driven Architecture Workshop</dc:title>
  <dc:creator>Scott Carter</dc:creator>
  <cp:lastModifiedBy>Scott Carter</cp:lastModifiedBy>
  <cp:revision>119</cp:revision>
  <dcterms:created xsi:type="dcterms:W3CDTF">2021-09-06T23:14:58Z</dcterms:created>
  <dcterms:modified xsi:type="dcterms:W3CDTF">2021-09-19T20:57:53Z</dcterms:modified>
</cp:coreProperties>
</file>