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2" r:id="rId2"/>
    <p:sldId id="293" r:id="rId3"/>
    <p:sldId id="294" r:id="rId4"/>
    <p:sldId id="288" r:id="rId5"/>
    <p:sldId id="295" r:id="rId6"/>
    <p:sldId id="29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08" autoAdjust="0"/>
    <p:restoredTop sz="94660"/>
  </p:normalViewPr>
  <p:slideViewPr>
    <p:cSldViewPr snapToGrid="0">
      <p:cViewPr varScale="1">
        <p:scale>
          <a:sx n="88" d="100"/>
          <a:sy n="88" d="100"/>
        </p:scale>
        <p:origin x="64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D536D-AE8C-4EAC-8CEB-B18A64A144B4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213D-4E99-419F-B8AE-1BABF0A42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728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D536D-AE8C-4EAC-8CEB-B18A64A144B4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213D-4E99-419F-B8AE-1BABF0A42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59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D536D-AE8C-4EAC-8CEB-B18A64A144B4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213D-4E99-419F-B8AE-1BABF0A42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851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D536D-AE8C-4EAC-8CEB-B18A64A144B4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213D-4E99-419F-B8AE-1BABF0A42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470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D536D-AE8C-4EAC-8CEB-B18A64A144B4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213D-4E99-419F-B8AE-1BABF0A42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89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D536D-AE8C-4EAC-8CEB-B18A64A144B4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213D-4E99-419F-B8AE-1BABF0A42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443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D536D-AE8C-4EAC-8CEB-B18A64A144B4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213D-4E99-419F-B8AE-1BABF0A42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328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D536D-AE8C-4EAC-8CEB-B18A64A144B4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213D-4E99-419F-B8AE-1BABF0A42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181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D536D-AE8C-4EAC-8CEB-B18A64A144B4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213D-4E99-419F-B8AE-1BABF0A42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96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D536D-AE8C-4EAC-8CEB-B18A64A144B4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213D-4E99-419F-B8AE-1BABF0A42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104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D536D-AE8C-4EAC-8CEB-B18A64A144B4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213D-4E99-419F-B8AE-1BABF0A42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777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5D536D-AE8C-4EAC-8CEB-B18A64A144B4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A9213D-4E99-419F-B8AE-1BABF0A42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500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Sprint </a:t>
            </a:r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New Feature - Dashboard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348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Story </a:t>
            </a:r>
            <a:r>
              <a:rPr lang="en-US" dirty="0"/>
              <a:t>4</a:t>
            </a:r>
            <a:r>
              <a:rPr lang="en-US" dirty="0" smtClean="0"/>
              <a:t>-1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TODO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5291" y="292047"/>
            <a:ext cx="2455817" cy="1381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686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Story </a:t>
            </a:r>
            <a:r>
              <a:rPr lang="en-US" dirty="0" smtClean="0"/>
              <a:t>4-1</a:t>
            </a:r>
            <a:r>
              <a:rPr lang="en-US" dirty="0" smtClean="0"/>
              <a:t>: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TODO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5291" y="292047"/>
            <a:ext cx="2455817" cy="1381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360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Requirement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??? Should be something that just consumes existing event/s</a:t>
            </a:r>
          </a:p>
        </p:txBody>
      </p:sp>
    </p:spTree>
    <p:extLst>
      <p:ext uri="{BB962C8B-B14F-4D97-AF65-F5344CB8AC3E}">
        <p14:creationId xmlns:p14="http://schemas.microsoft.com/office/powerpoint/2010/main" val="2417712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ask </a:t>
            </a:r>
            <a:r>
              <a:rPr lang="en-US" dirty="0"/>
              <a:t>4</a:t>
            </a:r>
            <a:r>
              <a:rPr lang="en-US" dirty="0" smtClean="0"/>
              <a:t>-1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TODO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5291" y="292047"/>
            <a:ext cx="2455817" cy="1381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869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Sprint </a:t>
            </a:r>
            <a:r>
              <a:rPr lang="en-US" smtClean="0"/>
              <a:t>4: </a:t>
            </a:r>
            <a:r>
              <a:rPr lang="en-US" dirty="0" smtClean="0"/>
              <a:t>Retrospective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TODO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5291" y="292047"/>
            <a:ext cx="2455817" cy="1381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2806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D447A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3643</TotalTime>
  <Words>36</Words>
  <Application>Microsoft Office PowerPoint</Application>
  <PresentationFormat>Widescreen</PresentationFormat>
  <Paragraphs>12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Sprint 4</vt:lpstr>
      <vt:lpstr>User Story 4-1</vt:lpstr>
      <vt:lpstr>User Story 4-1: Design</vt:lpstr>
      <vt:lpstr>New Requirement</vt:lpstr>
      <vt:lpstr>Task 4-1:</vt:lpstr>
      <vt:lpstr>Sprint 4: Retrospective</vt:lpstr>
    </vt:vector>
  </TitlesOfParts>
  <Company>EviCore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Event-Driven Architecture Workshop</dc:title>
  <dc:creator>Scott Carter</dc:creator>
  <cp:lastModifiedBy>Scott Carter</cp:lastModifiedBy>
  <cp:revision>120</cp:revision>
  <dcterms:created xsi:type="dcterms:W3CDTF">2021-09-06T23:14:58Z</dcterms:created>
  <dcterms:modified xsi:type="dcterms:W3CDTF">2021-09-29T01:32:06Z</dcterms:modified>
</cp:coreProperties>
</file>