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13" r:id="rId3"/>
    <p:sldId id="314" r:id="rId4"/>
    <p:sldId id="315" r:id="rId5"/>
    <p:sldId id="316" r:id="rId6"/>
    <p:sldId id="317" r:id="rId7"/>
    <p:sldId id="318" r:id="rId8"/>
    <p:sldId id="327" r:id="rId9"/>
    <p:sldId id="321" r:id="rId10"/>
    <p:sldId id="322" r:id="rId11"/>
    <p:sldId id="319" r:id="rId12"/>
    <p:sldId id="320" r:id="rId13"/>
    <p:sldId id="324" r:id="rId14"/>
    <p:sldId id="325" r:id="rId15"/>
    <p:sldId id="323" r:id="rId16"/>
    <p:sldId id="32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Automatically evaluate all incoming requests and determine which ones can be approved without the need for a manual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80610" y="1432560"/>
            <a:ext cx="1973580" cy="4926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</a:t>
            </a:r>
            <a:r>
              <a:rPr lang="en-US" dirty="0" smtClean="0"/>
              <a:t>Consumer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1643786" y="2824971"/>
            <a:ext cx="687392" cy="2517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2978" y="211759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2978" y="503605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2978" y="3616784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13" name="Elbow Connector 12"/>
          <p:cNvCxnSpPr>
            <a:stCxn id="7" idx="1"/>
            <a:endCxn id="8" idx="1"/>
          </p:cNvCxnSpPr>
          <p:nvPr/>
        </p:nvCxnSpPr>
        <p:spPr>
          <a:xfrm flipV="1">
            <a:off x="3246121" y="2584423"/>
            <a:ext cx="2006857" cy="1499187"/>
          </a:xfrm>
          <a:prstGeom prst="bentConnector3">
            <a:avLst>
              <a:gd name="adj1" fmla="val 24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10" idx="1"/>
          </p:cNvCxnSpPr>
          <p:nvPr/>
        </p:nvCxnSpPr>
        <p:spPr>
          <a:xfrm flipV="1">
            <a:off x="3246121" y="4083609"/>
            <a:ext cx="20068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  <a:endCxn id="9" idx="1"/>
          </p:cNvCxnSpPr>
          <p:nvPr/>
        </p:nvCxnSpPr>
        <p:spPr>
          <a:xfrm>
            <a:off x="3246121" y="4083610"/>
            <a:ext cx="2006857" cy="1419273"/>
          </a:xfrm>
          <a:prstGeom prst="bentConnector3">
            <a:avLst>
              <a:gd name="adj1" fmla="val 24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8110" y="224072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8110" y="37116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2, 5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928110" y="520448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3, 6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15982" y="415030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1, 2, 3, 4, 5, 6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8740" y="1546860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8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</a:t>
            </a:r>
            <a:r>
              <a:rPr lang="en-US" dirty="0" smtClean="0"/>
              <a:t>Auto Approval</a:t>
            </a:r>
            <a:br>
              <a:rPr lang="en-US" dirty="0" smtClean="0"/>
            </a:br>
            <a:r>
              <a:rPr lang="en-US" dirty="0" smtClean="0"/>
              <a:t>Service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Choosing Azure Function</a:t>
            </a:r>
          </a:p>
          <a:p>
            <a:pPr lvl="1"/>
            <a:r>
              <a:rPr lang="en-US" dirty="0" smtClean="0"/>
              <a:t>Azure’s 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option</a:t>
            </a:r>
          </a:p>
          <a:p>
            <a:pPr lvl="1"/>
            <a:r>
              <a:rPr lang="en-US" dirty="0" smtClean="0"/>
              <a:t>Automatically scales – up to 200 parallel instances</a:t>
            </a:r>
          </a:p>
          <a:p>
            <a:pPr lvl="1"/>
            <a:r>
              <a:rPr lang="en-US" dirty="0" smtClean="0"/>
              <a:t>We’ll discuss other hosting options in later sprint</a:t>
            </a:r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sz="3400" b="1" dirty="0" smtClean="0">
                <a:solidFill>
                  <a:srgbClr val="00B050"/>
                </a:solidFill>
              </a:rPr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use</a:t>
            </a:r>
          </a:p>
          <a:p>
            <a:pPr lvl="1"/>
            <a:r>
              <a:rPr lang="en-US" dirty="0" smtClean="0"/>
              <a:t>Based on number of executions, execution time, and memory used</a:t>
            </a:r>
          </a:p>
          <a:p>
            <a:pPr lvl="1"/>
            <a:r>
              <a:rPr lang="en-US" dirty="0" smtClean="0"/>
              <a:t>Generally inexpensive for lightweight, infrequently used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2-1: Update </a:t>
            </a:r>
            <a:r>
              <a:rPr lang="en-US" dirty="0" err="1" smtClean="0"/>
              <a:t>ReceivedRequests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Listener Shared Access Policy for Consumers</a:t>
            </a:r>
          </a:p>
          <a:p>
            <a:endParaRPr lang="en-US" dirty="0" smtClean="0"/>
          </a:p>
          <a:p>
            <a:r>
              <a:rPr lang="en-US" dirty="0" smtClean="0"/>
              <a:t>Create Consumer Group for Auto Approval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ask 2-2: Create Hubs With SAPs</a:t>
            </a:r>
            <a:br>
              <a:rPr lang="en-US" dirty="0" smtClean="0"/>
            </a:br>
            <a:r>
              <a:rPr lang="en-US" dirty="0" smtClean="0"/>
              <a:t>For Two New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i="1" dirty="0" err="1" smtClean="0"/>
              <a:t>DecidedRequests</a:t>
            </a:r>
            <a:r>
              <a:rPr lang="en-US" dirty="0" smtClean="0"/>
              <a:t> and </a:t>
            </a:r>
            <a:r>
              <a:rPr lang="en-US" i="1" dirty="0" err="1" smtClean="0"/>
              <a:t>NotAutoApprovedRequests</a:t>
            </a:r>
            <a:r>
              <a:rPr lang="en-US" dirty="0" smtClean="0"/>
              <a:t> hubs</a:t>
            </a:r>
          </a:p>
          <a:p>
            <a:endParaRPr lang="en-US" dirty="0" smtClean="0"/>
          </a:p>
          <a:p>
            <a:r>
              <a:rPr lang="en-US" dirty="0" smtClean="0"/>
              <a:t>Create Sender Shared Access Policies for Publishers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ask 2-3: Create Auto Approval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Visual Studio</a:t>
            </a:r>
          </a:p>
          <a:p>
            <a:r>
              <a:rPr lang="en-US" dirty="0"/>
              <a:t>C# </a:t>
            </a:r>
            <a:r>
              <a:rPr lang="en-US" dirty="0" smtClean="0"/>
              <a:t>Azure function with event hub trigger</a:t>
            </a:r>
          </a:p>
          <a:p>
            <a:r>
              <a:rPr lang="en-US" dirty="0" smtClean="0"/>
              <a:t>Configure connection to </a:t>
            </a:r>
            <a:r>
              <a:rPr lang="en-US" i="1" dirty="0" err="1" smtClean="0"/>
              <a:t>ReceivedRequests</a:t>
            </a:r>
            <a:r>
              <a:rPr lang="en-US" dirty="0" smtClean="0"/>
              <a:t> hub</a:t>
            </a:r>
          </a:p>
          <a:p>
            <a:pPr lvl="1"/>
            <a:r>
              <a:rPr lang="en-US" dirty="0" smtClean="0"/>
              <a:t>SAP listener connection string</a:t>
            </a:r>
          </a:p>
          <a:p>
            <a:pPr lvl="1"/>
            <a:r>
              <a:rPr lang="en-US" dirty="0" smtClean="0"/>
              <a:t>Consumer group</a:t>
            </a:r>
          </a:p>
          <a:p>
            <a:r>
              <a:rPr lang="en-US" dirty="0" smtClean="0"/>
              <a:t>Call </a:t>
            </a:r>
            <a:r>
              <a:rPr lang="en-US" i="1" dirty="0" err="1" smtClean="0"/>
              <a:t>AutoEvaluator</a:t>
            </a:r>
            <a:r>
              <a:rPr lang="en-US" dirty="0" smtClean="0"/>
              <a:t> (in Business Logic project) to determine approval</a:t>
            </a:r>
          </a:p>
          <a:p>
            <a:r>
              <a:rPr lang="en-US" dirty="0" smtClean="0"/>
              <a:t>Update status &amp; call publisher for approvals</a:t>
            </a:r>
          </a:p>
          <a:p>
            <a:r>
              <a:rPr lang="en-US" dirty="0" smtClean="0"/>
              <a:t>Call publisher for non-approvals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2-4: Create Event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C# class</a:t>
            </a:r>
          </a:p>
          <a:p>
            <a:r>
              <a:rPr lang="en-US" dirty="0" smtClean="0"/>
              <a:t>Called from our Auto Approval Service function</a:t>
            </a:r>
          </a:p>
          <a:p>
            <a:r>
              <a:rPr lang="en-US" dirty="0" smtClean="0"/>
              <a:t>Configure connection to </a:t>
            </a:r>
            <a:r>
              <a:rPr lang="en-US" i="1" dirty="0" err="1" smtClean="0"/>
              <a:t>DecidedRequests</a:t>
            </a:r>
            <a:r>
              <a:rPr lang="en-US" dirty="0" smtClean="0"/>
              <a:t> and </a:t>
            </a:r>
            <a:r>
              <a:rPr lang="en-US" i="1" dirty="0" err="1" smtClean="0"/>
              <a:t>NotAutoApprovedRequests</a:t>
            </a:r>
            <a:r>
              <a:rPr lang="en-US" dirty="0" smtClean="0"/>
              <a:t> hubs</a:t>
            </a:r>
          </a:p>
          <a:p>
            <a:pPr lvl="1"/>
            <a:r>
              <a:rPr lang="en-US" dirty="0" smtClean="0"/>
              <a:t>SAP sender connection strings</a:t>
            </a:r>
          </a:p>
          <a:p>
            <a:r>
              <a:rPr lang="en-US" dirty="0" smtClean="0"/>
              <a:t>Create methods for publishing to hubs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2-5: Deploy Auto Approval 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88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Publish from Visual Studio to Azure</a:t>
            </a:r>
          </a:p>
          <a:p>
            <a:r>
              <a:rPr lang="en-US" smtClean="0"/>
              <a:t>Publish</a:t>
            </a:r>
            <a:endParaRPr lang="en-US" dirty="0" smtClean="0"/>
          </a:p>
          <a:p>
            <a:r>
              <a:rPr lang="en-US" dirty="0" smtClean="0"/>
              <a:t>**MAKE SURE TO GET THE APPSETTINGS**</a:t>
            </a:r>
          </a:p>
          <a:p>
            <a:r>
              <a:rPr lang="en-US" dirty="0" smtClean="0"/>
              <a:t>Ensure messages are publishing to </a:t>
            </a:r>
            <a:r>
              <a:rPr lang="en-US" i="1" dirty="0" err="1" smtClean="0"/>
              <a:t>DecidedRequests</a:t>
            </a:r>
            <a:r>
              <a:rPr lang="en-US" dirty="0" smtClean="0"/>
              <a:t> and </a:t>
            </a:r>
            <a:r>
              <a:rPr lang="en-US" i="1" dirty="0" err="1" smtClean="0"/>
              <a:t>NotAutoApprovedRequests</a:t>
            </a:r>
            <a:r>
              <a:rPr lang="en-US" dirty="0" smtClean="0"/>
              <a:t> hubs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have an automated process to reduce our clinical staff’s workload and enable TAH to process more requests</a:t>
            </a:r>
          </a:p>
          <a:p>
            <a:r>
              <a:rPr lang="en-US" dirty="0" smtClean="0"/>
              <a:t>Taking advantage </a:t>
            </a:r>
            <a:r>
              <a:rPr lang="en-US" dirty="0"/>
              <a:t>of </a:t>
            </a:r>
            <a:r>
              <a:rPr lang="en-US" dirty="0" smtClean="0"/>
              <a:t>scaling and </a:t>
            </a:r>
            <a:r>
              <a:rPr lang="en-US" dirty="0" err="1" smtClean="0"/>
              <a:t>asynchronicity</a:t>
            </a:r>
            <a:endParaRPr lang="en-US" dirty="0" smtClean="0"/>
          </a:p>
          <a:p>
            <a:pPr lvl="1"/>
            <a:r>
              <a:rPr lang="en-US" dirty="0" smtClean="0"/>
              <a:t>Function can scale up without risk of missing or re-processing events even if it goes down for a period of time</a:t>
            </a:r>
          </a:p>
          <a:p>
            <a:pPr lvl="1"/>
            <a:r>
              <a:rPr lang="en-US" dirty="0"/>
              <a:t>Publishing </a:t>
            </a:r>
            <a:r>
              <a:rPr lang="en-US" dirty="0" smtClean="0"/>
              <a:t>messages </a:t>
            </a:r>
            <a:r>
              <a:rPr lang="en-US" dirty="0"/>
              <a:t>with little concern for who will consume them or how many consumers there will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Enabling real-time processing without adding strain to the system</a:t>
            </a:r>
          </a:p>
          <a:p>
            <a:pPr lvl="1"/>
            <a:r>
              <a:rPr lang="en-US" smtClean="0"/>
              <a:t>Live view </a:t>
            </a:r>
            <a:r>
              <a:rPr lang="en-US" dirty="0" smtClean="0"/>
              <a:t>of all active requests</a:t>
            </a:r>
          </a:p>
          <a:p>
            <a:pPr lvl="1"/>
            <a:r>
              <a:rPr lang="en-US" dirty="0" smtClean="0"/>
              <a:t>Returning decisions to providers as soon as they are made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2-1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 TAH physician, I need all incoming requests for service to be evaluated for automatic approval so that I can dedicate my time to more complex requests which require my expertise to make a decision.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incoming requests must be evaluated by Auto Approval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request, the Auto Approval Service must publish a result indicating whether or not the request was automatically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 must be able to handle up to 10,000 requests per minute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47442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Not Auto </a:t>
            </a:r>
            <a:r>
              <a:rPr lang="en-US" sz="900" dirty="0"/>
              <a:t>Approved </a:t>
            </a:r>
            <a:r>
              <a:rPr lang="en-US" sz="900" dirty="0" smtClean="0"/>
              <a:t>Requests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35467" y="5729817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66579" y="5745711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09006" y="1344929"/>
            <a:ext cx="3837989" cy="44206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1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Received Requests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Auto Approved Requests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88378" y="5745711"/>
            <a:ext cx="111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Decided Requests</a:t>
            </a:r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4156039" y="1793750"/>
            <a:ext cx="2255782" cy="26149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715884" y="1921461"/>
            <a:ext cx="4760232" cy="2471555"/>
            <a:chOff x="4235178" y="2121408"/>
            <a:chExt cx="3068592" cy="2664826"/>
          </a:xfrm>
        </p:grpSpPr>
        <p:sp>
          <p:nvSpPr>
            <p:cNvPr id="40" name="Rectangle 39"/>
            <p:cNvSpPr/>
            <p:nvPr/>
          </p:nvSpPr>
          <p:spPr>
            <a:xfrm>
              <a:off x="4597658" y="2121408"/>
              <a:ext cx="1212783" cy="933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Auto Approval</a:t>
              </a:r>
            </a:p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41" name="Can 40"/>
            <p:cNvSpPr/>
            <p:nvPr/>
          </p:nvSpPr>
          <p:spPr>
            <a:xfrm rot="5400000">
              <a:off x="5398901" y="2881366"/>
              <a:ext cx="741145" cy="30685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Message Bus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4597658" y="3055058"/>
              <a:ext cx="0" cy="9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252602" y="3308435"/>
              <a:ext cx="699008" cy="24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Received Requests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171962" y="3055058"/>
              <a:ext cx="0" cy="9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796697" y="3621454"/>
              <a:ext cx="757877" cy="24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Decided Requests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741819" y="3055058"/>
              <a:ext cx="0" cy="9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74674" y="3229749"/>
              <a:ext cx="757877" cy="39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Not Auto Approved Requests</a:t>
              </a:r>
            </a:p>
          </p:txBody>
        </p:sp>
      </p:grp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User Story 2-1: Design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9848" y="4608376"/>
            <a:ext cx="983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our first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Simulate logic which evaluates the requests for automatic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Publish result of auto-evaluation to the Message Bus</a:t>
            </a:r>
          </a:p>
        </p:txBody>
      </p:sp>
    </p:spTree>
    <p:extLst>
      <p:ext uri="{BB962C8B-B14F-4D97-AF65-F5344CB8AC3E}">
        <p14:creationId xmlns:p14="http://schemas.microsoft.com/office/powerpoint/2010/main" val="29708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Message </a:t>
            </a:r>
            <a:r>
              <a:rPr lang="en-US" dirty="0" smtClean="0"/>
              <a:t>Bus 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Update Existing </a:t>
            </a:r>
            <a:r>
              <a:rPr lang="en-US" dirty="0"/>
              <a:t>Received </a:t>
            </a:r>
            <a:r>
              <a:rPr lang="en-US" dirty="0" smtClean="0"/>
              <a:t>Requests Event Hub</a:t>
            </a:r>
          </a:p>
          <a:p>
            <a:pPr lvl="1"/>
            <a:r>
              <a:rPr lang="en-US" dirty="0" smtClean="0"/>
              <a:t>Create a Shared Access Policy for consumer</a:t>
            </a:r>
          </a:p>
          <a:p>
            <a:pPr lvl="1"/>
            <a:r>
              <a:rPr lang="en-US" dirty="0" smtClean="0"/>
              <a:t>Create a Consumer Group for the Auto Approval Service</a:t>
            </a:r>
          </a:p>
          <a:p>
            <a:r>
              <a:rPr lang="en-US" dirty="0" smtClean="0"/>
              <a:t>New Event Hubs</a:t>
            </a:r>
          </a:p>
          <a:p>
            <a:pPr lvl="1"/>
            <a:r>
              <a:rPr lang="en-US" dirty="0" smtClean="0"/>
              <a:t>Publish Auto-Approved Requests</a:t>
            </a:r>
          </a:p>
          <a:p>
            <a:pPr lvl="1"/>
            <a:r>
              <a:rPr lang="en-US" dirty="0" smtClean="0"/>
              <a:t>Publish </a:t>
            </a:r>
            <a:r>
              <a:rPr lang="en-US" dirty="0"/>
              <a:t>Not Auto-Approved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Shared Access Policies for publisher/sender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smtClean="0"/>
              <a:t>**Note: This isn’t necessarily how you would organize events/hubs in a true production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Message </a:t>
            </a:r>
            <a:r>
              <a:rPr lang="en-US" dirty="0" smtClean="0"/>
              <a:t>Bus 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Update Existing </a:t>
            </a:r>
            <a:r>
              <a:rPr lang="en-US" dirty="0"/>
              <a:t>Received </a:t>
            </a:r>
            <a:r>
              <a:rPr lang="en-US" dirty="0" smtClean="0"/>
              <a:t>Requests </a:t>
            </a:r>
            <a:r>
              <a:rPr lang="en-US" dirty="0"/>
              <a:t>Event </a:t>
            </a:r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Create a Shared Access Policy for consumer</a:t>
            </a:r>
          </a:p>
          <a:p>
            <a:pPr lvl="1"/>
            <a:r>
              <a:rPr lang="en-US" sz="3200" b="1" dirty="0" smtClean="0">
                <a:solidFill>
                  <a:srgbClr val="00B050"/>
                </a:solidFill>
              </a:rPr>
              <a:t>Create a </a:t>
            </a:r>
            <a:r>
              <a:rPr lang="en-US" sz="3200" b="1" dirty="0">
                <a:solidFill>
                  <a:srgbClr val="00B050"/>
                </a:solidFill>
              </a:rPr>
              <a:t>Consumer</a:t>
            </a:r>
            <a:r>
              <a:rPr lang="en-US" sz="3200" b="1" dirty="0" smtClean="0">
                <a:solidFill>
                  <a:srgbClr val="00B050"/>
                </a:solidFill>
              </a:rPr>
              <a:t> Group for the Auto Approval Service</a:t>
            </a:r>
          </a:p>
          <a:p>
            <a:r>
              <a:rPr lang="en-US" dirty="0" smtClean="0"/>
              <a:t>New Event Hubs</a:t>
            </a:r>
          </a:p>
          <a:p>
            <a:pPr lvl="1"/>
            <a:r>
              <a:rPr lang="en-US" dirty="0" smtClean="0"/>
              <a:t>Publish Auto-Approved Requests</a:t>
            </a:r>
          </a:p>
          <a:p>
            <a:pPr lvl="1"/>
            <a:r>
              <a:rPr lang="en-US" dirty="0"/>
              <a:t>Publish Not Auto-Approved Requests</a:t>
            </a:r>
          </a:p>
          <a:p>
            <a:pPr lvl="1"/>
            <a:r>
              <a:rPr lang="en-US" dirty="0" smtClean="0"/>
              <a:t>Shared Access Policies for publisher/sender</a:t>
            </a:r>
          </a:p>
          <a:p>
            <a:pPr marL="457200" lvl="1" indent="0">
              <a:buNone/>
            </a:pPr>
            <a:endParaRPr lang="en-US" sz="2000" i="1" dirty="0" smtClean="0"/>
          </a:p>
          <a:p>
            <a:pPr marL="457200" lvl="1" indent="0">
              <a:buNone/>
            </a:pPr>
            <a:r>
              <a:rPr lang="en-US" sz="2000" i="1" dirty="0" smtClean="0"/>
              <a:t>**Note: This isn’t necessarily how you would organize events/hubs in a true production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668869" y="5015957"/>
            <a:ext cx="1973580" cy="1505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68869" y="3333386"/>
            <a:ext cx="1973580" cy="1404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76900" y="1631975"/>
            <a:ext cx="1973580" cy="1514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18835" y="1708647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Story </a:t>
            </a:r>
            <a:r>
              <a:rPr lang="en-US" dirty="0" smtClean="0"/>
              <a:t>2-1</a:t>
            </a:r>
            <a:r>
              <a:rPr lang="en-US" dirty="0"/>
              <a:t>: </a:t>
            </a:r>
            <a:r>
              <a:rPr lang="en-US" dirty="0" smtClean="0"/>
              <a:t>Consumer Groups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02837"/>
            <a:ext cx="2455817" cy="1381224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1643785" y="2948100"/>
            <a:ext cx="687392" cy="2517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49268" y="211759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57298" y="5481479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9268" y="37399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cxnSp>
        <p:nvCxnSpPr>
          <p:cNvPr id="13" name="Elbow Connector 12"/>
          <p:cNvCxnSpPr>
            <a:stCxn id="7" idx="1"/>
            <a:endCxn id="8" idx="1"/>
          </p:cNvCxnSpPr>
          <p:nvPr/>
        </p:nvCxnSpPr>
        <p:spPr>
          <a:xfrm flipV="1">
            <a:off x="3246120" y="2584423"/>
            <a:ext cx="2803148" cy="1622316"/>
          </a:xfrm>
          <a:prstGeom prst="bentConnector3">
            <a:avLst>
              <a:gd name="adj1" fmla="val 31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10" idx="1"/>
          </p:cNvCxnSpPr>
          <p:nvPr/>
        </p:nvCxnSpPr>
        <p:spPr>
          <a:xfrm flipV="1">
            <a:off x="3246120" y="4206738"/>
            <a:ext cx="28031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  <a:endCxn id="9" idx="1"/>
          </p:cNvCxnSpPr>
          <p:nvPr/>
        </p:nvCxnSpPr>
        <p:spPr>
          <a:xfrm>
            <a:off x="3246120" y="4206739"/>
            <a:ext cx="2811178" cy="1741565"/>
          </a:xfrm>
          <a:prstGeom prst="bentConnector3">
            <a:avLst>
              <a:gd name="adj1" fmla="val 3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4985" y="230742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1, 2, 3, 4, 5, 6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4985" y="392973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1, 2, 3, 4, 5, 6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264985" y="56301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1, 2, 3, 4, 5, 6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15981" y="427343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1, 2, 3, 4, 5, 6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45505" y="5081352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0804" y="3389184"/>
            <a:ext cx="148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Consumer Group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855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Sprint 2</vt:lpstr>
      <vt:lpstr>User Story 2-1</vt:lpstr>
      <vt:lpstr>Final Solution</vt:lpstr>
      <vt:lpstr>Final Solution</vt:lpstr>
      <vt:lpstr>Final Solution</vt:lpstr>
      <vt:lpstr>User Story 2-1: Design</vt:lpstr>
      <vt:lpstr>User Story 2-1: Message Bus  Design</vt:lpstr>
      <vt:lpstr>User Story 2-1: Message Bus  Design</vt:lpstr>
      <vt:lpstr>User Story 2-1: Consumer Groups</vt:lpstr>
      <vt:lpstr>User Story 2-1: Consumer Groups</vt:lpstr>
      <vt:lpstr>User Story 2-1: Auto Approval Service Design</vt:lpstr>
      <vt:lpstr>Task 2-1: Update ReceivedRequests Event Hub</vt:lpstr>
      <vt:lpstr>Task 2-2: Create Hubs With SAPs For Two New Events</vt:lpstr>
      <vt:lpstr>Task 2-3: Create Auto Approval  Service</vt:lpstr>
      <vt:lpstr>Task 2-4: Create Event Publisher</vt:lpstr>
      <vt:lpstr>Task 2-5: Deploy Auto Approval  Service</vt:lpstr>
      <vt:lpstr>Sprint 2: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149</cp:revision>
  <dcterms:created xsi:type="dcterms:W3CDTF">2021-09-06T23:14:58Z</dcterms:created>
  <dcterms:modified xsi:type="dcterms:W3CDTF">2021-10-07T03:08:17Z</dcterms:modified>
</cp:coreProperties>
</file>