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307" r:id="rId3"/>
    <p:sldId id="309" r:id="rId4"/>
    <p:sldId id="312" r:id="rId5"/>
    <p:sldId id="279" r:id="rId6"/>
    <p:sldId id="310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 Approval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9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***</a:t>
            </a:r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 scripts </a:t>
            </a:r>
            <a:r>
              <a:rPr lang="en-US" dirty="0" smtClean="0"/>
              <a:t>for sprint 3</a:t>
            </a:r>
            <a:endParaRPr lang="en-US" dirty="0" smtClean="0"/>
          </a:p>
          <a:p>
            <a:r>
              <a:rPr lang="en-US" dirty="0" smtClean="0"/>
              <a:t>May want to discuss fact that trigger takes multiple events per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2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2-1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TODO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6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2-1: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TODO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Approval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Simulates automatic approve of requests that meet criteria</a:t>
            </a:r>
          </a:p>
          <a:p>
            <a:pPr lvl="1"/>
            <a:r>
              <a:rPr lang="en-US" dirty="0" smtClean="0"/>
              <a:t>Our implementation will just randomize approvals</a:t>
            </a:r>
          </a:p>
          <a:p>
            <a:endParaRPr lang="en-US" dirty="0" smtClean="0"/>
          </a:p>
          <a:p>
            <a:r>
              <a:rPr lang="en-US" dirty="0" smtClean="0"/>
              <a:t>C# Azure Function triggered by messages on the </a:t>
            </a:r>
            <a:r>
              <a:rPr lang="en-US" i="1" dirty="0" err="1" smtClean="0"/>
              <a:t>RequestReceived</a:t>
            </a:r>
            <a:r>
              <a:rPr lang="en-US" dirty="0" smtClean="0"/>
              <a:t> topic</a:t>
            </a:r>
          </a:p>
          <a:p>
            <a:pPr lvl="1"/>
            <a:r>
              <a:rPr lang="en-US" dirty="0" smtClean="0"/>
              <a:t>Auto scales to meet incoming demand</a:t>
            </a:r>
          </a:p>
          <a:p>
            <a:endParaRPr lang="en-US" dirty="0" smtClean="0"/>
          </a:p>
          <a:p>
            <a:r>
              <a:rPr lang="en-US" dirty="0" smtClean="0"/>
              <a:t>Approved requests sent to </a:t>
            </a:r>
            <a:r>
              <a:rPr lang="en-US" i="1" dirty="0" err="1" smtClean="0"/>
              <a:t>RequestAutoApproved</a:t>
            </a:r>
            <a:r>
              <a:rPr lang="en-US" dirty="0" smtClean="0"/>
              <a:t> topic</a:t>
            </a:r>
          </a:p>
          <a:p>
            <a:endParaRPr lang="en-US" dirty="0" smtClean="0"/>
          </a:p>
          <a:p>
            <a:r>
              <a:rPr lang="en-US" dirty="0" smtClean="0"/>
              <a:t>Requests not automatically approved sent to </a:t>
            </a:r>
            <a:r>
              <a:rPr lang="en-US" i="1" dirty="0" err="1" smtClean="0"/>
              <a:t>RequestNotAutoApproved</a:t>
            </a:r>
            <a:r>
              <a:rPr lang="en-US" dirty="0" smtClean="0"/>
              <a:t> topic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57711" y="220703"/>
            <a:ext cx="2676698" cy="21372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 smtClean="0">
                <a:solidFill>
                  <a:schemeClr val="tx1"/>
                </a:solidFill>
              </a:rPr>
              <a:t>Prep</a:t>
            </a:r>
          </a:p>
          <a:p>
            <a:pPr marL="285750" indent="-2857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Use previous Request class</a:t>
            </a:r>
          </a:p>
          <a:p>
            <a:pPr marL="285750" indent="-285750">
              <a:buFontTx/>
              <a:buChar char="-"/>
            </a:pP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In class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Create topic function in VS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Subscribe to topic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Randomly approve/deny each request in function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Send event to appropriate topic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Deploy function to Azure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6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2-1: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6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4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121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Sprint 2</vt:lpstr>
      <vt:lpstr>***ToDo</vt:lpstr>
      <vt:lpstr>User Story 2-1</vt:lpstr>
      <vt:lpstr>User Story 2-1: Design</vt:lpstr>
      <vt:lpstr>Auto Approval Service</vt:lpstr>
      <vt:lpstr>Task 2-1:</vt:lpstr>
      <vt:lpstr>Sprint 2: Retrospective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Scott Carter</cp:lastModifiedBy>
  <cp:revision>124</cp:revision>
  <dcterms:created xsi:type="dcterms:W3CDTF">2021-09-06T23:14:58Z</dcterms:created>
  <dcterms:modified xsi:type="dcterms:W3CDTF">2021-09-19T21:42:30Z</dcterms:modified>
</cp:coreProperties>
</file>