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6" r:id="rId2"/>
    <p:sldId id="305" r:id="rId3"/>
    <p:sldId id="294" r:id="rId4"/>
    <p:sldId id="295" r:id="rId5"/>
    <p:sldId id="297" r:id="rId6"/>
    <p:sldId id="296" r:id="rId7"/>
    <p:sldId id="283" r:id="rId8"/>
    <p:sldId id="300" r:id="rId9"/>
    <p:sldId id="298" r:id="rId10"/>
    <p:sldId id="301" r:id="rId11"/>
    <p:sldId id="303" r:id="rId12"/>
    <p:sldId id="304" r:id="rId13"/>
    <p:sldId id="299" r:id="rId14"/>
    <p:sldId id="284" r:id="rId15"/>
    <p:sldId id="28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08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6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D536D-AE8C-4EAC-8CEB-B18A64A144B4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213D-4E99-419F-B8AE-1BABF0A42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728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D536D-AE8C-4EAC-8CEB-B18A64A144B4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213D-4E99-419F-B8AE-1BABF0A42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59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D536D-AE8C-4EAC-8CEB-B18A64A144B4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213D-4E99-419F-B8AE-1BABF0A42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851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D536D-AE8C-4EAC-8CEB-B18A64A144B4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213D-4E99-419F-B8AE-1BABF0A42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470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D536D-AE8C-4EAC-8CEB-B18A64A144B4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213D-4E99-419F-B8AE-1BABF0A42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89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D536D-AE8C-4EAC-8CEB-B18A64A144B4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213D-4E99-419F-B8AE-1BABF0A42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443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D536D-AE8C-4EAC-8CEB-B18A64A144B4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213D-4E99-419F-B8AE-1BABF0A42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328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D536D-AE8C-4EAC-8CEB-B18A64A144B4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213D-4E99-419F-B8AE-1BABF0A42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181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D536D-AE8C-4EAC-8CEB-B18A64A144B4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213D-4E99-419F-B8AE-1BABF0A42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96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D536D-AE8C-4EAC-8CEB-B18A64A144B4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213D-4E99-419F-B8AE-1BABF0A42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104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D536D-AE8C-4EAC-8CEB-B18A64A144B4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213D-4E99-419F-B8AE-1BABF0A42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777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5D536D-AE8C-4EAC-8CEB-B18A64A144B4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A9213D-4E99-419F-B8AE-1BABF0A42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500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Sprint 4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UI for Manual Decisions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6993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ask 4-2: Update UI to Get Next Request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Install </a:t>
            </a:r>
            <a:r>
              <a:rPr lang="en-US" dirty="0" err="1" smtClean="0"/>
              <a:t>Azure.Messaging.EventHubs.Producer</a:t>
            </a:r>
            <a:r>
              <a:rPr lang="en-US" smtClean="0"/>
              <a:t> </a:t>
            </a:r>
            <a:endParaRPr lang="en-US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893456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ask 4-3: Create </a:t>
            </a:r>
            <a:r>
              <a:rPr lang="en-US" i="1" dirty="0" err="1" smtClean="0"/>
              <a:t>requestAssigned</a:t>
            </a:r>
            <a:r>
              <a:rPr lang="en-US" dirty="0" smtClean="0"/>
              <a:t> Hub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i="1" dirty="0" err="1" smtClean="0"/>
              <a:t>requestAssigned</a:t>
            </a:r>
            <a:r>
              <a:rPr lang="en-US" dirty="0" smtClean="0"/>
              <a:t> Azure hub</a:t>
            </a:r>
          </a:p>
          <a:p>
            <a:endParaRPr lang="en-US" dirty="0" smtClean="0"/>
          </a:p>
          <a:p>
            <a:r>
              <a:rPr lang="en-US" dirty="0" smtClean="0"/>
              <a:t>Create Shared Access Policy for publisher</a:t>
            </a:r>
          </a:p>
        </p:txBody>
      </p:sp>
    </p:spTree>
    <p:extLst>
      <p:ext uri="{BB962C8B-B14F-4D97-AF65-F5344CB8AC3E}">
        <p14:creationId xmlns:p14="http://schemas.microsoft.com/office/powerpoint/2010/main" val="14120905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ask 4-4: Update UI to Display Assigned Request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51417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Sprint </a:t>
            </a:r>
            <a:r>
              <a:rPr lang="en-US" dirty="0"/>
              <a:t>4</a:t>
            </a:r>
            <a:r>
              <a:rPr lang="en-US" dirty="0" smtClean="0"/>
              <a:t>: Retrospective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We now have an end-to-end solution for managing requests for health-care services.</a:t>
            </a:r>
          </a:p>
          <a:p>
            <a:endParaRPr lang="en-US" dirty="0"/>
          </a:p>
          <a:p>
            <a:r>
              <a:rPr lang="en-US" dirty="0"/>
              <a:t>A</a:t>
            </a:r>
            <a:r>
              <a:rPr lang="en-US" dirty="0" smtClean="0"/>
              <a:t>synchronous messaging can be used with the UI, just as it is for service-to-service communications.</a:t>
            </a:r>
          </a:p>
          <a:p>
            <a:endParaRPr lang="en-US" dirty="0"/>
          </a:p>
          <a:p>
            <a:r>
              <a:rPr lang="en-US" dirty="0" smtClean="0"/>
              <a:t>Asynchronous messaging can include requests and responses in addition to event notifications.</a:t>
            </a:r>
          </a:p>
          <a:p>
            <a:pPr lvl="1"/>
            <a:r>
              <a:rPr lang="en-US" dirty="0" smtClean="0"/>
              <a:t>In comparison to real-time request/response, such as HTTP, managing expected responses requires a different approach</a:t>
            </a:r>
          </a:p>
          <a:p>
            <a:pPr lvl="1"/>
            <a:endParaRPr lang="en-US" dirty="0"/>
          </a:p>
          <a:p>
            <a:r>
              <a:rPr lang="en-US" dirty="0" smtClean="0"/>
              <a:t>There can be multiple publishers of a single event.</a:t>
            </a:r>
          </a:p>
          <a:p>
            <a:pPr lvl="1"/>
            <a:r>
              <a:rPr lang="en-US" dirty="0" smtClean="0"/>
              <a:t>Consider a field to identify publisher</a:t>
            </a:r>
          </a:p>
        </p:txBody>
      </p:sp>
    </p:spTree>
    <p:extLst>
      <p:ext uri="{BB962C8B-B14F-4D97-AF65-F5344CB8AC3E}">
        <p14:creationId xmlns:p14="http://schemas.microsoft.com/office/powerpoint/2010/main" val="26055966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Azure App 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Azure’s PaaS option for hosting applications and containers</a:t>
            </a:r>
          </a:p>
          <a:p>
            <a:endParaRPr lang="en-US" dirty="0" smtClean="0"/>
          </a:p>
          <a:p>
            <a:r>
              <a:rPr lang="en-US" dirty="0" smtClean="0"/>
              <a:t>Key terms</a:t>
            </a:r>
          </a:p>
          <a:p>
            <a:pPr lvl="1"/>
            <a:r>
              <a:rPr lang="en-US" dirty="0" smtClean="0"/>
              <a:t>App Service Plan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Features</a:t>
            </a:r>
          </a:p>
          <a:p>
            <a:pPr lvl="1"/>
            <a:r>
              <a:rPr lang="en-US" dirty="0" smtClean="0"/>
              <a:t>Reliable</a:t>
            </a:r>
          </a:p>
          <a:p>
            <a:pPr lvl="1"/>
            <a:r>
              <a:rPr lang="en-US" dirty="0" smtClean="0"/>
              <a:t>Scalable</a:t>
            </a:r>
          </a:p>
          <a:p>
            <a:pPr lvl="1"/>
            <a:r>
              <a:rPr lang="en-US" dirty="0" smtClean="0"/>
              <a:t>CI/CI integration</a:t>
            </a:r>
          </a:p>
          <a:p>
            <a:pPr lvl="1"/>
            <a:r>
              <a:rPr lang="en-US" dirty="0" smtClean="0"/>
              <a:t>Great integration for </a:t>
            </a:r>
            <a:r>
              <a:rPr lang="en-US" dirty="0" err="1" smtClean="0"/>
              <a:t>ASP.Net</a:t>
            </a:r>
            <a:r>
              <a:rPr lang="en-US" dirty="0" smtClean="0"/>
              <a:t> applications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6443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???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Infrastructure as a Service (IaaS) vs Platform as a Service (PaaS)</a:t>
            </a:r>
          </a:p>
          <a:p>
            <a:pPr lvl="1"/>
            <a:r>
              <a:rPr lang="en-US" dirty="0" smtClean="0"/>
              <a:t>Azure App Plan and Azure App services are PaaS options</a:t>
            </a:r>
          </a:p>
          <a:p>
            <a:pPr lvl="1"/>
            <a:r>
              <a:rPr lang="en-US" dirty="0" smtClean="0"/>
              <a:t>Instantiating Virtual Machines is IaaS alternative to PaaS</a:t>
            </a:r>
          </a:p>
          <a:p>
            <a:pPr lvl="1"/>
            <a:r>
              <a:rPr lang="en-US" dirty="0" smtClean="0"/>
              <a:t>Neither option requires difficult procurement process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Request / response 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20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Do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Arm scrips </a:t>
            </a:r>
            <a:r>
              <a:rPr lang="en-US" smtClean="0"/>
              <a:t>for sprint 5</a:t>
            </a:r>
          </a:p>
          <a:p>
            <a:r>
              <a:rPr lang="en-US" dirty="0" smtClean="0"/>
              <a:t>Get </a:t>
            </a:r>
            <a:r>
              <a:rPr lang="en-US" dirty="0" smtClean="0"/>
              <a:t>request</a:t>
            </a:r>
          </a:p>
          <a:p>
            <a:pPr lvl="1"/>
            <a:r>
              <a:rPr lang="en-US" dirty="0" smtClean="0"/>
              <a:t>Handle no current request</a:t>
            </a:r>
          </a:p>
          <a:p>
            <a:r>
              <a:rPr lang="en-US" dirty="0" smtClean="0"/>
              <a:t>Approve / Disapprove</a:t>
            </a:r>
          </a:p>
          <a:p>
            <a:r>
              <a:rPr lang="en-US" dirty="0" smtClean="0"/>
              <a:t>Clean Login Screen</a:t>
            </a:r>
          </a:p>
          <a:p>
            <a:r>
              <a:rPr lang="en-US" dirty="0" smtClean="0"/>
              <a:t>Starting point</a:t>
            </a:r>
          </a:p>
          <a:p>
            <a:pPr lvl="1"/>
            <a:r>
              <a:rPr lang="en-US" dirty="0" smtClean="0"/>
              <a:t>UI with a hard-coded, but dynamic request</a:t>
            </a:r>
          </a:p>
          <a:p>
            <a:pPr lvl="1"/>
            <a:r>
              <a:rPr lang="en-US" dirty="0" smtClean="0"/>
              <a:t>Disabled dashboard</a:t>
            </a:r>
            <a:endParaRPr lang="en-US" dirty="0"/>
          </a:p>
          <a:p>
            <a:r>
              <a:rPr lang="en-US" dirty="0" smtClean="0"/>
              <a:t>Stats for manually approved/disapproved</a:t>
            </a:r>
          </a:p>
          <a:p>
            <a:pPr lvl="1"/>
            <a:r>
              <a:rPr lang="en-US" dirty="0" smtClean="0"/>
              <a:t>Assigned?</a:t>
            </a:r>
            <a:endParaRPr lang="en-US" dirty="0"/>
          </a:p>
          <a:p>
            <a:r>
              <a:rPr lang="en-US" dirty="0" smtClean="0"/>
              <a:t>Make stats viewable from decision screen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911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Story </a:t>
            </a:r>
            <a:r>
              <a:rPr lang="en-US" dirty="0"/>
              <a:t>4</a:t>
            </a:r>
            <a:r>
              <a:rPr lang="en-US" dirty="0" smtClean="0"/>
              <a:t>-1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As a TAH physician, I need to be able to view requests that have not been automatically approved so that I can determine if they should be approved or not.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Acceptance Criteria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Retrieve a request that has not been automatically approved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View request details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Approve or disapprove the request</a:t>
            </a:r>
          </a:p>
        </p:txBody>
      </p:sp>
    </p:spTree>
    <p:extLst>
      <p:ext uri="{BB962C8B-B14F-4D97-AF65-F5344CB8AC3E}">
        <p14:creationId xmlns:p14="http://schemas.microsoft.com/office/powerpoint/2010/main" val="3081871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Story </a:t>
            </a:r>
            <a:r>
              <a:rPr lang="en-US" dirty="0" smtClean="0"/>
              <a:t>4-1: Current Status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UI already exists</a:t>
            </a:r>
            <a:r>
              <a:rPr lang="en-US" dirty="0"/>
              <a:t> </a:t>
            </a:r>
            <a:r>
              <a:rPr lang="en-US" dirty="0" smtClean="0"/>
              <a:t>with the ability to view a static request for service. </a:t>
            </a:r>
          </a:p>
          <a:p>
            <a:pPr lvl="1"/>
            <a:r>
              <a:rPr lang="en-US" dirty="0" smtClean="0"/>
              <a:t>It does not have the ability to retrieve a request from the routing service.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UI developed in </a:t>
            </a:r>
            <a:r>
              <a:rPr lang="en-US" dirty="0" err="1" smtClean="0"/>
              <a:t>Blazor</a:t>
            </a:r>
            <a:r>
              <a:rPr lang="en-US" dirty="0" smtClean="0"/>
              <a:t>, but </a:t>
            </a:r>
            <a:r>
              <a:rPr lang="en-US" dirty="0" err="1" smtClean="0"/>
              <a:t>Blazor</a:t>
            </a:r>
            <a:r>
              <a:rPr lang="en-US" dirty="0" smtClean="0"/>
              <a:t> knowledge not required. </a:t>
            </a:r>
          </a:p>
          <a:p>
            <a:pPr lvl="1"/>
            <a:r>
              <a:rPr lang="en-US" dirty="0" err="1" smtClean="0"/>
              <a:t>Blazor</a:t>
            </a:r>
            <a:r>
              <a:rPr lang="en-US" dirty="0" smtClean="0"/>
              <a:t> is a Microsoft ASP.NET tool for creating web UIs with C# instead of JavaScript, but can easily call JavaScript APIs and libraries.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87503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vs Event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 smtClean="0"/>
              <a:t>Event</a:t>
            </a:r>
            <a:r>
              <a:rPr lang="en-US" dirty="0" smtClean="0"/>
              <a:t> is something that has already occurred in the system</a:t>
            </a:r>
          </a:p>
          <a:p>
            <a:endParaRPr lang="en-US" dirty="0" smtClean="0"/>
          </a:p>
          <a:p>
            <a:r>
              <a:rPr lang="en-US" b="1" i="1" dirty="0" smtClean="0"/>
              <a:t>Command</a:t>
            </a:r>
            <a:r>
              <a:rPr lang="en-US" dirty="0" smtClean="0"/>
              <a:t> is something that someone or some component needs to be done and typically expects some form of response</a:t>
            </a:r>
          </a:p>
          <a:p>
            <a:pPr lvl="1"/>
            <a:r>
              <a:rPr lang="en-US" dirty="0" smtClean="0"/>
              <a:t>The execution of a command can generate many events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873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Story </a:t>
            </a:r>
            <a:r>
              <a:rPr lang="en-US" dirty="0" smtClean="0"/>
              <a:t>4-1: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2681" y="1455556"/>
            <a:ext cx="5270726" cy="516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362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Interface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Allows users to retrieve requests needing a decision based on their specialty</a:t>
            </a:r>
          </a:p>
          <a:p>
            <a:endParaRPr lang="en-US" dirty="0" smtClean="0"/>
          </a:p>
          <a:p>
            <a:r>
              <a:rPr lang="en-US" dirty="0" smtClean="0"/>
              <a:t>Users can</a:t>
            </a:r>
          </a:p>
          <a:p>
            <a:pPr lvl="1"/>
            <a:r>
              <a:rPr lang="en-US" dirty="0" smtClean="0"/>
              <a:t>Approve a request</a:t>
            </a:r>
          </a:p>
          <a:p>
            <a:pPr lvl="1"/>
            <a:r>
              <a:rPr lang="en-US" dirty="0" smtClean="0"/>
              <a:t>Deny a request</a:t>
            </a:r>
          </a:p>
          <a:p>
            <a:pPr lvl="1"/>
            <a:r>
              <a:rPr lang="en-US" dirty="0" smtClean="0"/>
              <a:t>Request additional information</a:t>
            </a:r>
          </a:p>
          <a:p>
            <a:endParaRPr lang="en-US" dirty="0" smtClean="0"/>
          </a:p>
          <a:p>
            <a:r>
              <a:rPr lang="en-US" dirty="0" smtClean="0"/>
              <a:t>???Includes dashboard so users can track requests by specialty and status</a:t>
            </a:r>
          </a:p>
          <a:p>
            <a:endParaRPr lang="en-US" dirty="0" smtClean="0"/>
          </a:p>
          <a:p>
            <a:r>
              <a:rPr lang="en-US" dirty="0" smtClean="0"/>
              <a:t>??? User is notified of changes to requests they’ve recently touched???</a:t>
            </a:r>
          </a:p>
          <a:p>
            <a:endParaRPr lang="en-US" dirty="0" smtClean="0"/>
          </a:p>
          <a:p>
            <a:r>
              <a:rPr lang="en-US" dirty="0" smtClean="0"/>
              <a:t>Implemented as </a:t>
            </a:r>
            <a:r>
              <a:rPr lang="en-US" dirty="0" err="1" smtClean="0"/>
              <a:t>Blazor</a:t>
            </a:r>
            <a:r>
              <a:rPr lang="en-US" dirty="0" smtClean="0"/>
              <a:t> ??? Application and deployed as ???</a:t>
            </a:r>
          </a:p>
        </p:txBody>
      </p:sp>
      <p:sp>
        <p:nvSpPr>
          <p:cNvPr id="4" name="Rectangle 3"/>
          <p:cNvSpPr/>
          <p:nvPr/>
        </p:nvSpPr>
        <p:spPr>
          <a:xfrm>
            <a:off x="9368444" y="0"/>
            <a:ext cx="2676698" cy="213720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050" dirty="0" smtClean="0">
                <a:solidFill>
                  <a:schemeClr val="tx1"/>
                </a:solidFill>
              </a:rPr>
              <a:t>Prep</a:t>
            </a:r>
          </a:p>
          <a:p>
            <a:pPr marL="285750" indent="-285750">
              <a:buFontTx/>
              <a:buChar char="-"/>
            </a:pPr>
            <a:r>
              <a:rPr lang="en-US" sz="1050" dirty="0" smtClean="0">
                <a:solidFill>
                  <a:schemeClr val="tx1"/>
                </a:solidFill>
              </a:rPr>
              <a:t>Shell application</a:t>
            </a:r>
          </a:p>
          <a:p>
            <a:pPr marL="742950" lvl="1" indent="-285750">
              <a:buFontTx/>
              <a:buChar char="-"/>
            </a:pPr>
            <a:r>
              <a:rPr lang="en-US" sz="1050" dirty="0" smtClean="0">
                <a:solidFill>
                  <a:schemeClr val="tx1"/>
                </a:solidFill>
              </a:rPr>
              <a:t>Login / select specialty</a:t>
            </a:r>
          </a:p>
          <a:p>
            <a:pPr marL="285750" indent="-285750">
              <a:buFontTx/>
              <a:buChar char="-"/>
            </a:pPr>
            <a:r>
              <a:rPr lang="en-US" sz="1050" dirty="0" smtClean="0">
                <a:solidFill>
                  <a:schemeClr val="tx1"/>
                </a:solidFill>
              </a:rPr>
              <a:t>View request</a:t>
            </a:r>
          </a:p>
          <a:p>
            <a:pPr marL="285750" indent="-285750">
              <a:buFontTx/>
              <a:buChar char="-"/>
            </a:pPr>
            <a:r>
              <a:rPr lang="en-US" sz="1050" dirty="0" smtClean="0">
                <a:solidFill>
                  <a:schemeClr val="tx1"/>
                </a:solidFill>
              </a:rPr>
              <a:t>Approve / deny / more info</a:t>
            </a:r>
          </a:p>
          <a:p>
            <a:pPr marL="285750" indent="-285750">
              <a:buFontTx/>
              <a:buChar char="-"/>
            </a:pPr>
            <a:r>
              <a:rPr lang="en-US" sz="1050" dirty="0" smtClean="0">
                <a:solidFill>
                  <a:schemeClr val="tx1"/>
                </a:solidFill>
              </a:rPr>
              <a:t>Dashboard???</a:t>
            </a:r>
          </a:p>
          <a:p>
            <a:pPr marL="285750" indent="-285750">
              <a:buFontTx/>
              <a:buChar char="-"/>
            </a:pPr>
            <a:endParaRPr lang="en-US" sz="1050" dirty="0">
              <a:solidFill>
                <a:schemeClr val="tx1"/>
              </a:solidFill>
            </a:endParaRPr>
          </a:p>
          <a:p>
            <a:r>
              <a:rPr lang="en-US" sz="1050" dirty="0" smtClean="0">
                <a:solidFill>
                  <a:schemeClr val="tx1"/>
                </a:solidFill>
              </a:rPr>
              <a:t>In class</a:t>
            </a:r>
          </a:p>
          <a:p>
            <a:pPr marL="171450" indent="-171450">
              <a:buFontTx/>
              <a:buChar char="-"/>
            </a:pPr>
            <a:r>
              <a:rPr lang="en-US" sz="1050" dirty="0" smtClean="0">
                <a:solidFill>
                  <a:schemeClr val="tx1"/>
                </a:solidFill>
              </a:rPr>
              <a:t>Send request for request to queue</a:t>
            </a:r>
          </a:p>
          <a:p>
            <a:pPr marL="171450" indent="-171450">
              <a:buFontTx/>
              <a:buChar char="-"/>
            </a:pPr>
            <a:r>
              <a:rPr lang="en-US" sz="1050" dirty="0" smtClean="0">
                <a:solidFill>
                  <a:schemeClr val="tx1"/>
                </a:solidFill>
              </a:rPr>
              <a:t>Send updated requests to topic</a:t>
            </a:r>
          </a:p>
          <a:p>
            <a:pPr marL="628650" lvl="1" indent="-171450">
              <a:buFontTx/>
              <a:buChar char="-"/>
            </a:pPr>
            <a:r>
              <a:rPr lang="en-US" sz="1050" dirty="0" smtClean="0">
                <a:solidFill>
                  <a:schemeClr val="tx1"/>
                </a:solidFill>
              </a:rPr>
              <a:t>Need more info???</a:t>
            </a:r>
          </a:p>
          <a:p>
            <a:pPr marL="628650" lvl="1" indent="-171450">
              <a:buFontTx/>
              <a:buChar char="-"/>
            </a:pPr>
            <a:endParaRPr lang="en-US" sz="1050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2918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Story </a:t>
            </a:r>
            <a:r>
              <a:rPr lang="en-US" dirty="0" smtClean="0"/>
              <a:t>4-1: Design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Just as we’re doing with service-to-service communications, we’re going to use </a:t>
            </a:r>
            <a:r>
              <a:rPr lang="en-US" dirty="0" err="1" smtClean="0"/>
              <a:t>async</a:t>
            </a:r>
            <a:r>
              <a:rPr lang="en-US" dirty="0" smtClean="0"/>
              <a:t> messaging to make a request from the UI to retrieve a request for the user.</a:t>
            </a:r>
          </a:p>
          <a:p>
            <a:pPr lvl="1"/>
            <a:r>
              <a:rPr lang="en-US" dirty="0" smtClean="0"/>
              <a:t>Send a </a:t>
            </a:r>
            <a:r>
              <a:rPr lang="en-US" i="1" dirty="0" smtClean="0"/>
              <a:t>command</a:t>
            </a:r>
            <a:r>
              <a:rPr lang="en-US" dirty="0" smtClean="0"/>
              <a:t> to a new Azure Hub called </a:t>
            </a:r>
            <a:r>
              <a:rPr lang="en-US" i="1" dirty="0" err="1" smtClean="0"/>
              <a:t>getRequest</a:t>
            </a:r>
            <a:r>
              <a:rPr lang="en-US" dirty="0" smtClean="0"/>
              <a:t> to get the next request for the current user from the Routing Service. </a:t>
            </a:r>
          </a:p>
          <a:p>
            <a:pPr lvl="1"/>
            <a:r>
              <a:rPr lang="en-US" dirty="0" smtClean="0"/>
              <a:t>The response will come on another new Hub called </a:t>
            </a:r>
            <a:r>
              <a:rPr lang="en-US" i="1" dirty="0" err="1" smtClean="0"/>
              <a:t>requestAssigned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When the user makes a decision on a request, we’ll send an event to the </a:t>
            </a:r>
            <a:r>
              <a:rPr lang="en-US" i="1" dirty="0" err="1" smtClean="0"/>
              <a:t>requestDecided</a:t>
            </a:r>
            <a:r>
              <a:rPr lang="en-US" dirty="0"/>
              <a:t> </a:t>
            </a:r>
            <a:r>
              <a:rPr lang="en-US" dirty="0" smtClean="0"/>
              <a:t>we’re already using from the Auto Approval service.</a:t>
            </a:r>
          </a:p>
        </p:txBody>
      </p:sp>
    </p:spTree>
    <p:extLst>
      <p:ext uri="{BB962C8B-B14F-4D97-AF65-F5344CB8AC3E}">
        <p14:creationId xmlns:p14="http://schemas.microsoft.com/office/powerpoint/2010/main" val="32479984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ask </a:t>
            </a:r>
            <a:r>
              <a:rPr lang="en-US" dirty="0"/>
              <a:t>4</a:t>
            </a:r>
            <a:r>
              <a:rPr lang="en-US" dirty="0" smtClean="0"/>
              <a:t>-1: Create Azure </a:t>
            </a:r>
            <a:r>
              <a:rPr lang="en-US" dirty="0"/>
              <a:t>E</a:t>
            </a:r>
            <a:r>
              <a:rPr lang="en-US" dirty="0" smtClean="0"/>
              <a:t>vent </a:t>
            </a:r>
            <a:r>
              <a:rPr lang="en-US" dirty="0"/>
              <a:t>H</a:t>
            </a:r>
            <a:r>
              <a:rPr lang="en-US" dirty="0" smtClean="0"/>
              <a:t>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Similar to Task 1-1</a:t>
            </a:r>
          </a:p>
          <a:p>
            <a:endParaRPr lang="en-US" dirty="0" smtClean="0"/>
          </a:p>
          <a:p>
            <a:r>
              <a:rPr lang="en-US" dirty="0" smtClean="0"/>
              <a:t>Create </a:t>
            </a:r>
            <a:r>
              <a:rPr lang="en-US" i="1" dirty="0" err="1" smtClean="0"/>
              <a:t>getRequest</a:t>
            </a:r>
            <a:r>
              <a:rPr lang="en-US" dirty="0" smtClean="0"/>
              <a:t> Azure hub</a:t>
            </a:r>
          </a:p>
          <a:p>
            <a:endParaRPr lang="en-US" dirty="0" smtClean="0"/>
          </a:p>
          <a:p>
            <a:r>
              <a:rPr lang="en-US" dirty="0" smtClean="0"/>
              <a:t>Create Shared Access Policy for publisher</a:t>
            </a:r>
          </a:p>
        </p:txBody>
      </p:sp>
    </p:spTree>
    <p:extLst>
      <p:ext uri="{BB962C8B-B14F-4D97-AF65-F5344CB8AC3E}">
        <p14:creationId xmlns:p14="http://schemas.microsoft.com/office/powerpoint/2010/main" val="22663803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D447A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3642</TotalTime>
  <Words>617</Words>
  <Application>Microsoft Office PowerPoint</Application>
  <PresentationFormat>Widescreen</PresentationFormat>
  <Paragraphs>108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Sprint 4</vt:lpstr>
      <vt:lpstr>To Do</vt:lpstr>
      <vt:lpstr>User Story 4-1</vt:lpstr>
      <vt:lpstr>User Story 4-1: Current Status</vt:lpstr>
      <vt:lpstr>Command vs Event</vt:lpstr>
      <vt:lpstr>User Story 4-1: Design</vt:lpstr>
      <vt:lpstr>User Interface Application</vt:lpstr>
      <vt:lpstr>User Story 4-1: Design Details</vt:lpstr>
      <vt:lpstr>Task 4-1: Create Azure Event Hub</vt:lpstr>
      <vt:lpstr>Task 4-2: Update UI to Get Next Request</vt:lpstr>
      <vt:lpstr>Task 4-3: Create requestAssigned Hub</vt:lpstr>
      <vt:lpstr>Task 4-4: Update UI to Display Assigned Request</vt:lpstr>
      <vt:lpstr>Sprint 4: Retrospective</vt:lpstr>
      <vt:lpstr>Azure App Service</vt:lpstr>
      <vt:lpstr>???</vt:lpstr>
    </vt:vector>
  </TitlesOfParts>
  <Company>EviCore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Event-Driven Architecture Workshop</dc:title>
  <dc:creator>Scott Carter</dc:creator>
  <cp:lastModifiedBy>Scott Carter</cp:lastModifiedBy>
  <cp:revision>120</cp:revision>
  <dcterms:created xsi:type="dcterms:W3CDTF">2021-09-06T23:14:58Z</dcterms:created>
  <dcterms:modified xsi:type="dcterms:W3CDTF">2021-09-19T21:43:01Z</dcterms:modified>
</cp:coreProperties>
</file>