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17" r:id="rId3"/>
    <p:sldId id="313" r:id="rId4"/>
    <p:sldId id="314" r:id="rId5"/>
    <p:sldId id="315" r:id="rId6"/>
    <p:sldId id="316" r:id="rId7"/>
    <p:sldId id="310" r:id="rId8"/>
    <p:sldId id="29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heetleytj@gmail.com" TargetMode="External"/><Relationship Id="rId2" Type="http://schemas.openxmlformats.org/officeDocument/2006/relationships/hyperlink" Target="mailto:scottct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Not Auto </a:t>
            </a:r>
            <a:r>
              <a:rPr lang="en-US" sz="900" dirty="0"/>
              <a:t>Approved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88378" y="5752315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Prior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Solution not keeping pace with rapidly growing business</a:t>
            </a:r>
          </a:p>
          <a:p>
            <a:pPr lvl="1"/>
            <a:r>
              <a:rPr lang="en-US" i="1" dirty="0" smtClean="0"/>
              <a:t>Users receive timeout errors during busy times</a:t>
            </a:r>
          </a:p>
          <a:p>
            <a:endParaRPr lang="en-US" dirty="0" smtClean="0"/>
          </a:p>
          <a:p>
            <a:r>
              <a:rPr lang="en-US" b="1" dirty="0" smtClean="0"/>
              <a:t>Services are now working from local repos rather than putting increasing strain on a centralized DB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Solution not keeping pace with rapidly growing business</a:t>
            </a:r>
          </a:p>
          <a:p>
            <a:pPr lvl="1"/>
            <a:r>
              <a:rPr lang="en-US" i="1" dirty="0" smtClean="0"/>
              <a:t>Lead </a:t>
            </a:r>
            <a:r>
              <a:rPr lang="en-US" i="1" dirty="0" smtClean="0"/>
              <a:t>time for new hardware limiting system’s ability to scale</a:t>
            </a:r>
          </a:p>
          <a:p>
            <a:pPr lvl="2"/>
            <a:r>
              <a:rPr lang="en-US" i="1" dirty="0" smtClean="0"/>
              <a:t>Management hesitant to let servers to sit idle during non-peak times</a:t>
            </a:r>
          </a:p>
          <a:p>
            <a:pPr lvl="1"/>
            <a:r>
              <a:rPr lang="en-US" i="1" dirty="0" smtClean="0"/>
              <a:t>Team does not have skills to manage network load balancing</a:t>
            </a:r>
          </a:p>
          <a:p>
            <a:endParaRPr lang="en-US" dirty="0" smtClean="0"/>
          </a:p>
          <a:p>
            <a:r>
              <a:rPr lang="en-US" b="1" dirty="0" smtClean="0"/>
              <a:t>Azure resources can be added with little lead time</a:t>
            </a:r>
          </a:p>
          <a:p>
            <a:r>
              <a:rPr lang="en-US" b="1" dirty="0" smtClean="0"/>
              <a:t>Built-in auto-scaling with more options available for additional cost</a:t>
            </a:r>
          </a:p>
          <a:p>
            <a:r>
              <a:rPr lang="en-US" b="1" dirty="0" smtClean="0"/>
              <a:t>Minimal load balancing configuration necessary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Turnaround </a:t>
            </a:r>
            <a:r>
              <a:rPr lang="en-US" i="1" dirty="0" smtClean="0"/>
              <a:t>time for providers needs to be reduced from days to hours</a:t>
            </a:r>
          </a:p>
          <a:p>
            <a:pPr lvl="1"/>
            <a:r>
              <a:rPr lang="en-US" i="1" dirty="0" smtClean="0"/>
              <a:t>Input/output from/to providers only done in nightly </a:t>
            </a:r>
            <a:r>
              <a:rPr lang="en-US" i="1" dirty="0" smtClean="0"/>
              <a:t>jobs</a:t>
            </a:r>
          </a:p>
          <a:p>
            <a:pPr lvl="1"/>
            <a:endParaRPr lang="en-US" dirty="0"/>
          </a:p>
          <a:p>
            <a:r>
              <a:rPr lang="en-US" b="1" dirty="0" smtClean="0"/>
              <a:t>Events indicating decisions made on requests are available in real time on the message bus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New </a:t>
            </a:r>
            <a:r>
              <a:rPr lang="en-US" i="1" dirty="0" smtClean="0"/>
              <a:t>features and enhancements take too long or not possible</a:t>
            </a:r>
          </a:p>
          <a:p>
            <a:pPr lvl="1"/>
            <a:r>
              <a:rPr lang="en-US" i="1" dirty="0" smtClean="0"/>
              <a:t>Need real-time view of active requests, but additional load likely to lead to additional performance </a:t>
            </a:r>
            <a:r>
              <a:rPr lang="en-US" i="1" dirty="0" smtClean="0"/>
              <a:t>issues</a:t>
            </a:r>
          </a:p>
          <a:p>
            <a:pPr lvl="1"/>
            <a:endParaRPr lang="en-US" i="1" dirty="0"/>
          </a:p>
          <a:p>
            <a:r>
              <a:rPr lang="en-US" b="1" dirty="0" smtClean="0"/>
              <a:t>New components can now be added with little impact on existing ones</a:t>
            </a:r>
          </a:p>
          <a:p>
            <a:r>
              <a:rPr lang="en-US" b="1" dirty="0" smtClean="0"/>
              <a:t>Real-time information is accessible in the Message Bus without straining other processes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resources in Azure</a:t>
            </a:r>
          </a:p>
          <a:p>
            <a:pPr lvl="1"/>
            <a:r>
              <a:rPr lang="en-US" dirty="0" smtClean="0"/>
              <a:t>Creating in Azure</a:t>
            </a:r>
          </a:p>
          <a:p>
            <a:pPr lvl="1"/>
            <a:r>
              <a:rPr lang="en-US" dirty="0" smtClean="0"/>
              <a:t>Publishing to Azure</a:t>
            </a:r>
          </a:p>
          <a:p>
            <a:pPr lvl="1"/>
            <a:r>
              <a:rPr lang="en-US" dirty="0" smtClean="0"/>
              <a:t>Creating via Azure Resource Management (ARM) templates</a:t>
            </a:r>
          </a:p>
          <a:p>
            <a:pPr lvl="1"/>
            <a:r>
              <a:rPr lang="en-US" dirty="0" smtClean="0"/>
              <a:t>Configuring/updating/monitoring in the portal</a:t>
            </a:r>
          </a:p>
          <a:p>
            <a:r>
              <a:rPr lang="en-US" dirty="0" smtClean="0"/>
              <a:t>Connect to Message Bus to publish/consume events</a:t>
            </a:r>
          </a:p>
          <a:p>
            <a:pPr lvl="1"/>
            <a:r>
              <a:rPr lang="en-US" dirty="0" smtClean="0"/>
              <a:t>Create hubs</a:t>
            </a:r>
          </a:p>
          <a:p>
            <a:pPr lvl="1"/>
            <a:r>
              <a:rPr lang="en-US" dirty="0" smtClean="0"/>
              <a:t>Configure access policies and consumer groups</a:t>
            </a:r>
          </a:p>
          <a:p>
            <a:r>
              <a:rPr lang="en-US" dirty="0" smtClean="0"/>
              <a:t>Use Azure Functions &amp; App Services</a:t>
            </a:r>
          </a:p>
          <a:p>
            <a:pPr lvl="1"/>
            <a:r>
              <a:rPr lang="en-US" dirty="0" smtClean="0"/>
              <a:t>Timer trigger</a:t>
            </a:r>
          </a:p>
          <a:p>
            <a:pPr lvl="1"/>
            <a:r>
              <a:rPr lang="en-US" dirty="0" smtClean="0"/>
              <a:t>Event hub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 Azure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 smtClean="0"/>
              <a:t>want to leave </a:t>
            </a:r>
            <a:r>
              <a:rPr lang="en-US" dirty="0" smtClean="0"/>
              <a:t>these </a:t>
            </a:r>
            <a:r>
              <a:rPr lang="en-US" dirty="0" smtClean="0"/>
              <a:t>resources running because they will cost you, but we can export scripts that you can reapply later if you might want to work on this more </a:t>
            </a:r>
            <a:r>
              <a:rPr lang="en-US" dirty="0" smtClean="0"/>
              <a:t>later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45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Scott Carter: </a:t>
            </a:r>
            <a:r>
              <a:rPr lang="en-US" dirty="0">
                <a:hlinkClick r:id="rId2"/>
              </a:rPr>
              <a:t>scottctr@gmail.com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Todd Wheetley: </a:t>
            </a:r>
            <a:r>
              <a:rPr lang="en-US" dirty="0" smtClean="0">
                <a:hlinkClick r:id="rId3"/>
              </a:rPr>
              <a:t>wheetleytj@gmail.com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338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Wrap Up</vt:lpstr>
      <vt:lpstr>Final Solution</vt:lpstr>
      <vt:lpstr>Revisiting Prior Issues</vt:lpstr>
      <vt:lpstr>Revisiting Prior Issues</vt:lpstr>
      <vt:lpstr>Revisiting Prior Issues</vt:lpstr>
      <vt:lpstr>Revisiting Prior Issues</vt:lpstr>
      <vt:lpstr>What Have We Learned?</vt:lpstr>
      <vt:lpstr>Cleanup Azure Resources</vt:lpstr>
      <vt:lpstr>Contact Us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Todd Wheetley</cp:lastModifiedBy>
  <cp:revision>128</cp:revision>
  <dcterms:created xsi:type="dcterms:W3CDTF">2021-09-06T23:14:58Z</dcterms:created>
  <dcterms:modified xsi:type="dcterms:W3CDTF">2021-10-07T01:50:15Z</dcterms:modified>
</cp:coreProperties>
</file>