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08" r:id="rId3"/>
    <p:sldId id="309" r:id="rId4"/>
    <p:sldId id="310" r:id="rId5"/>
    <p:sldId id="282" r:id="rId6"/>
    <p:sldId id="311" r:id="rId7"/>
    <p:sldId id="3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0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***</a:t>
            </a:r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Arm templates</a:t>
            </a:r>
          </a:p>
          <a:p>
            <a:r>
              <a:rPr lang="en-US" dirty="0" smtClean="0"/>
              <a:t>Have Routing Service </a:t>
            </a:r>
            <a:r>
              <a:rPr lang="en-US" dirty="0"/>
              <a:t>completely pre-packaged</a:t>
            </a:r>
          </a:p>
          <a:p>
            <a:pPr lvl="1"/>
            <a:r>
              <a:rPr lang="en-US" dirty="0" smtClean="0"/>
              <a:t>Help </a:t>
            </a:r>
            <a:r>
              <a:rPr lang="en-US" dirty="0"/>
              <a:t>students deploy</a:t>
            </a:r>
          </a:p>
          <a:p>
            <a:pPr lvl="1"/>
            <a:r>
              <a:rPr lang="en-US" dirty="0" smtClean="0"/>
              <a:t>Talk </a:t>
            </a:r>
            <a:r>
              <a:rPr lang="en-US" dirty="0"/>
              <a:t>through logic and key points</a:t>
            </a:r>
          </a:p>
        </p:txBody>
      </p:sp>
    </p:spTree>
    <p:extLst>
      <p:ext uri="{BB962C8B-B14F-4D97-AF65-F5344CB8AC3E}">
        <p14:creationId xmlns:p14="http://schemas.microsoft.com/office/powerpoint/2010/main" val="86038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3-1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9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3-1: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5" y="2253456"/>
            <a:ext cx="45148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4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Routing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 users request work, this service routes a request to the user based on user’s role, request type, request priority, and request status</a:t>
            </a:r>
          </a:p>
          <a:p>
            <a:endParaRPr lang="en-US" dirty="0" smtClean="0"/>
          </a:p>
          <a:p>
            <a:r>
              <a:rPr lang="en-US" dirty="0" smtClean="0"/>
              <a:t>Also maintains the state of each request as they are received and worked by users</a:t>
            </a:r>
          </a:p>
          <a:p>
            <a:pPr lvl="1"/>
            <a:r>
              <a:rPr lang="en-US" dirty="0" smtClean="0"/>
              <a:t>Needs review</a:t>
            </a:r>
          </a:p>
          <a:p>
            <a:pPr lvl="1"/>
            <a:r>
              <a:rPr lang="en-US" dirty="0" smtClean="0"/>
              <a:t>Assigned to user</a:t>
            </a:r>
          </a:p>
          <a:p>
            <a:pPr lvl="1"/>
            <a:r>
              <a:rPr lang="en-US" dirty="0" smtClean="0"/>
              <a:t>Needs additional documentation???</a:t>
            </a:r>
          </a:p>
          <a:p>
            <a:pPr lvl="1"/>
            <a:r>
              <a:rPr lang="en-US" dirty="0" smtClean="0"/>
              <a:t>Approved</a:t>
            </a:r>
          </a:p>
          <a:p>
            <a:pPr lvl="1"/>
            <a:r>
              <a:rPr lang="en-US" dirty="0" smtClean="0"/>
              <a:t>Denied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Receives incoming requests for service from the </a:t>
            </a:r>
            <a:r>
              <a:rPr lang="en-US" i="1" dirty="0" err="1" smtClean="0"/>
              <a:t>RequestNotApproved</a:t>
            </a:r>
            <a:r>
              <a:rPr lang="en-US" dirty="0" smtClean="0"/>
              <a:t> topic</a:t>
            </a:r>
          </a:p>
          <a:p>
            <a:pPr lvl="1"/>
            <a:r>
              <a:rPr lang="en-US" dirty="0" smtClean="0"/>
              <a:t>Auto approved request don’t need routing so this service doesn’t need to subscribe to those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Implemented as an </a:t>
            </a:r>
            <a:r>
              <a:rPr lang="en-US" dirty="0" err="1" smtClean="0"/>
              <a:t>Asp.Net</a:t>
            </a:r>
            <a:r>
              <a:rPr lang="en-US" dirty="0" smtClean="0"/>
              <a:t> Core Web API deployed as an Azure App Service</a:t>
            </a:r>
          </a:p>
          <a:p>
            <a:pPr lvl="1"/>
            <a:r>
              <a:rPr lang="en-US" dirty="0" smtClean="0"/>
              <a:t>For this workshop, requests will only be stored in memory. Normally the requests would be saved to persistent storage, such as Cosmos DB or Azure SQL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611985" y="477981"/>
            <a:ext cx="3108959" cy="2664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 smtClean="0">
                <a:solidFill>
                  <a:schemeClr val="tx1"/>
                </a:solidFill>
              </a:rPr>
              <a:t>Prep</a:t>
            </a:r>
          </a:p>
          <a:p>
            <a:pPr marL="285750" indent="-2857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Request class from generator</a:t>
            </a:r>
          </a:p>
          <a:p>
            <a:pPr marL="285750" indent="-2857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Router class</a:t>
            </a:r>
          </a:p>
          <a:p>
            <a:pPr marL="285750" indent="-2857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Get stats by specialty and state???</a:t>
            </a:r>
          </a:p>
          <a:p>
            <a:pPr marL="285750" indent="-285750">
              <a:buFontTx/>
              <a:buChar char="-"/>
            </a:pP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In class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1. Create Web API in VS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1. Subscribe to </a:t>
            </a:r>
            <a:r>
              <a:rPr lang="en-US" sz="1100" dirty="0" err="1" smtClean="0">
                <a:solidFill>
                  <a:schemeClr val="tx1"/>
                </a:solidFill>
              </a:rPr>
              <a:t>NotApproved</a:t>
            </a:r>
            <a:r>
              <a:rPr lang="en-US" sz="1100" dirty="0" smtClean="0">
                <a:solidFill>
                  <a:schemeClr val="tx1"/>
                </a:solidFill>
              </a:rPr>
              <a:t> topic/</a:t>
            </a:r>
            <a:r>
              <a:rPr lang="en-US" sz="1100" dirty="0" err="1" smtClean="0">
                <a:solidFill>
                  <a:schemeClr val="tx1"/>
                </a:solidFill>
              </a:rPr>
              <a:t>c#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1. Store requests in memory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1. Deploy to Azure app service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2. Subscribe to request command queue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2. Get request from router class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2. Send request via </a:t>
            </a:r>
            <a:r>
              <a:rPr lang="en-US" sz="1100" dirty="0" err="1" smtClean="0">
                <a:solidFill>
                  <a:schemeClr val="tx1"/>
                </a:solidFill>
              </a:rPr>
              <a:t>SignalR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2. Re-</a:t>
            </a:r>
            <a:r>
              <a:rPr lang="en-US" sz="1100" dirty="0" err="1" smtClean="0">
                <a:solidFill>
                  <a:schemeClr val="tx1"/>
                </a:solidFill>
              </a:rPr>
              <a:t>dDeploy</a:t>
            </a:r>
            <a:r>
              <a:rPr lang="en-US" sz="1100" dirty="0" smtClean="0">
                <a:solidFill>
                  <a:schemeClr val="tx1"/>
                </a:solidFill>
              </a:rPr>
              <a:t> to Azure app service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3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3-1: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2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</TotalTime>
  <Words>233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Sprint 3</vt:lpstr>
      <vt:lpstr>***ToDo</vt:lpstr>
      <vt:lpstr>User Story 3-1</vt:lpstr>
      <vt:lpstr>User Story 3-1: Design</vt:lpstr>
      <vt:lpstr>Request Routing Service</vt:lpstr>
      <vt:lpstr>Task 3-1:</vt:lpstr>
      <vt:lpstr>Sprint 3: Retrospective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124</cp:revision>
  <dcterms:created xsi:type="dcterms:W3CDTF">2021-09-06T23:14:58Z</dcterms:created>
  <dcterms:modified xsi:type="dcterms:W3CDTF">2021-09-19T22:17:50Z</dcterms:modified>
</cp:coreProperties>
</file>