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05" r:id="rId3"/>
    <p:sldId id="294" r:id="rId4"/>
    <p:sldId id="295" r:id="rId5"/>
    <p:sldId id="297" r:id="rId6"/>
    <p:sldId id="296" r:id="rId7"/>
    <p:sldId id="283" r:id="rId8"/>
    <p:sldId id="300" r:id="rId9"/>
    <p:sldId id="298" r:id="rId10"/>
    <p:sldId id="301" r:id="rId11"/>
    <p:sldId id="303" r:id="rId12"/>
    <p:sldId id="304" r:id="rId13"/>
    <p:sldId id="29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UI for Manual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9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4-2: Update UI to Get Next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Azure.Messaging.EventHubs.Producer</a:t>
            </a:r>
            <a:r>
              <a:rPr lang="en-US" smtClean="0"/>
              <a:t> </a:t>
            </a:r>
            <a:endParaRPr lang="en-US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4-3: Create </a:t>
            </a:r>
            <a:r>
              <a:rPr lang="en-US" i="1" dirty="0" err="1" smtClean="0"/>
              <a:t>requestAssigned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i="1" dirty="0" err="1" smtClean="0"/>
              <a:t>requestAssigned</a:t>
            </a:r>
            <a:r>
              <a:rPr lang="en-US" dirty="0" smtClean="0"/>
              <a:t> Azure hub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4-4: Update UI to Display Assigned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/>
              <a:t>4</a:t>
            </a:r>
            <a:r>
              <a:rPr lang="en-US" dirty="0" smtClean="0"/>
              <a:t>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now have an end-to-end solution for managing requests for health-care services.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synchronous messaging can be used with the UI, just as it is for service-to-service communications.</a:t>
            </a:r>
          </a:p>
          <a:p>
            <a:endParaRPr lang="en-US" dirty="0"/>
          </a:p>
          <a:p>
            <a:r>
              <a:rPr lang="en-US" dirty="0" smtClean="0"/>
              <a:t>Asynchronous messaging can include requests and responses in addition to event notifications.</a:t>
            </a:r>
          </a:p>
          <a:p>
            <a:pPr lvl="1"/>
            <a:r>
              <a:rPr lang="en-US" dirty="0" smtClean="0"/>
              <a:t>In comparison to real-time request/response, such as HTTP, managing expected responses requires a different approach</a:t>
            </a:r>
          </a:p>
          <a:p>
            <a:pPr lvl="1"/>
            <a:endParaRPr lang="en-US" dirty="0"/>
          </a:p>
          <a:p>
            <a:r>
              <a:rPr lang="en-US" dirty="0" smtClean="0"/>
              <a:t>There can be multiple publishers of a single event.</a:t>
            </a:r>
          </a:p>
          <a:p>
            <a:pPr lvl="1"/>
            <a:r>
              <a:rPr lang="en-US" dirty="0" smtClean="0"/>
              <a:t>Consider a field to identify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App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Azure’s PaaS option for hosting applications and containers</a:t>
            </a:r>
          </a:p>
          <a:p>
            <a:endParaRPr lang="en-US" dirty="0" smtClean="0"/>
          </a:p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App Service Plan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CI/CI integration</a:t>
            </a:r>
          </a:p>
          <a:p>
            <a:pPr lvl="1"/>
            <a:r>
              <a:rPr lang="en-US" dirty="0" smtClean="0"/>
              <a:t>Great integration for </a:t>
            </a:r>
            <a:r>
              <a:rPr lang="en-US" dirty="0" err="1" smtClean="0"/>
              <a:t>ASP.Net</a:t>
            </a:r>
            <a:r>
              <a:rPr lang="en-US" dirty="0" smtClean="0"/>
              <a:t>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4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Handle no current request</a:t>
            </a:r>
          </a:p>
          <a:p>
            <a:r>
              <a:rPr lang="en-US" dirty="0" smtClean="0"/>
              <a:t>Approve / Disapprove</a:t>
            </a:r>
          </a:p>
          <a:p>
            <a:r>
              <a:rPr lang="en-US" dirty="0" smtClean="0"/>
              <a:t>Clean Login Screen</a:t>
            </a:r>
          </a:p>
          <a:p>
            <a:r>
              <a:rPr lang="en-US" dirty="0" smtClean="0"/>
              <a:t>Starting point</a:t>
            </a:r>
          </a:p>
          <a:p>
            <a:pPr lvl="1"/>
            <a:r>
              <a:rPr lang="en-US" dirty="0" smtClean="0"/>
              <a:t>UI with a hard-coded, but dynamic request</a:t>
            </a:r>
          </a:p>
          <a:p>
            <a:pPr lvl="1"/>
            <a:r>
              <a:rPr lang="en-US" dirty="0" smtClean="0"/>
              <a:t>Disabled dashboard</a:t>
            </a:r>
            <a:endParaRPr lang="en-US" dirty="0"/>
          </a:p>
          <a:p>
            <a:r>
              <a:rPr lang="en-US" dirty="0" smtClean="0"/>
              <a:t>Stats for manually approved/disapproved</a:t>
            </a:r>
          </a:p>
          <a:p>
            <a:pPr lvl="1"/>
            <a:r>
              <a:rPr lang="en-US" dirty="0" smtClean="0"/>
              <a:t>Assigned?</a:t>
            </a:r>
            <a:endParaRPr lang="en-US" dirty="0"/>
          </a:p>
          <a:p>
            <a:r>
              <a:rPr lang="en-US" dirty="0" smtClean="0"/>
              <a:t>Make stats viewable from decision </a:t>
            </a:r>
            <a:r>
              <a:rPr lang="en-US" dirty="0" smtClean="0"/>
              <a:t>screen</a:t>
            </a:r>
            <a:endParaRPr lang="en-US" dirty="0"/>
          </a:p>
          <a:p>
            <a:r>
              <a:rPr lang="en-US" dirty="0"/>
              <a:t>Final solution for sprint 5</a:t>
            </a:r>
          </a:p>
          <a:p>
            <a:r>
              <a:rPr lang="en-US" dirty="0"/>
              <a:t>Arm scrips for sprint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r>
              <a:rPr lang="en-US" dirty="0"/>
              <a:t>4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a TAH physician, I need to be able to view requests that have not been automatically approved so that I can determine if they should be approved or not.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a request that has not been automatically approved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request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Approve or disapprove the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already exists</a:t>
            </a:r>
            <a:r>
              <a:rPr lang="en-US" dirty="0"/>
              <a:t> </a:t>
            </a:r>
            <a:r>
              <a:rPr lang="en-US" dirty="0" smtClean="0"/>
              <a:t>with the ability to view a static request for service. </a:t>
            </a:r>
          </a:p>
          <a:p>
            <a:pPr lvl="1"/>
            <a:r>
              <a:rPr lang="en-US" dirty="0" smtClean="0"/>
              <a:t>It does not have the ability to retrieve a request from the routing service.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UI developed in </a:t>
            </a:r>
            <a:r>
              <a:rPr lang="en-US" dirty="0" err="1" smtClean="0"/>
              <a:t>Blazor</a:t>
            </a:r>
            <a:r>
              <a:rPr lang="en-US" dirty="0" smtClean="0"/>
              <a:t>, but </a:t>
            </a:r>
            <a:r>
              <a:rPr lang="en-US" dirty="0" err="1" smtClean="0"/>
              <a:t>Blazor</a:t>
            </a:r>
            <a:r>
              <a:rPr lang="en-US" dirty="0" smtClean="0"/>
              <a:t> knowledge not required. </a:t>
            </a:r>
          </a:p>
          <a:p>
            <a:pPr lvl="1"/>
            <a:r>
              <a:rPr lang="en-US" dirty="0" err="1" smtClean="0"/>
              <a:t>Blazor</a:t>
            </a:r>
            <a:r>
              <a:rPr lang="en-US" dirty="0" smtClean="0"/>
              <a:t> is a Microsoft ASP.NET tool for creating web UIs with C# instead of JavaScript, but can easily call JavaScript APIs and libraries.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vs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Event</a:t>
            </a:r>
            <a:r>
              <a:rPr lang="en-US" dirty="0" smtClean="0"/>
              <a:t> is something that has already occurred in the system</a:t>
            </a:r>
          </a:p>
          <a:p>
            <a:endParaRPr lang="en-US" dirty="0" smtClean="0"/>
          </a:p>
          <a:p>
            <a:r>
              <a:rPr lang="en-US" b="1" i="1" dirty="0" smtClean="0"/>
              <a:t>Command</a:t>
            </a:r>
            <a:r>
              <a:rPr lang="en-US" dirty="0" smtClean="0"/>
              <a:t> is something that someone or some component needs to be done and typically expects some form of response</a:t>
            </a:r>
          </a:p>
          <a:p>
            <a:pPr lvl="1"/>
            <a:r>
              <a:rPr lang="en-US" dirty="0" smtClean="0"/>
              <a:t>The execution of a command can generate many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681" y="1455556"/>
            <a:ext cx="5270726" cy="5167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Allows users to retrieve requests needing a decision based on their specialty</a:t>
            </a:r>
          </a:p>
          <a:p>
            <a:endParaRPr lang="en-US" dirty="0" smtClean="0"/>
          </a:p>
          <a:p>
            <a:r>
              <a:rPr lang="en-US" dirty="0" smtClean="0"/>
              <a:t>Users can</a:t>
            </a:r>
          </a:p>
          <a:p>
            <a:pPr lvl="1"/>
            <a:r>
              <a:rPr lang="en-US" dirty="0" smtClean="0"/>
              <a:t>Approve a request</a:t>
            </a:r>
          </a:p>
          <a:p>
            <a:pPr lvl="1"/>
            <a:r>
              <a:rPr lang="en-US" dirty="0" smtClean="0"/>
              <a:t>Deny a request</a:t>
            </a:r>
          </a:p>
          <a:p>
            <a:pPr lvl="1"/>
            <a:r>
              <a:rPr lang="en-US" dirty="0" smtClean="0"/>
              <a:t>Request additional information</a:t>
            </a:r>
          </a:p>
          <a:p>
            <a:endParaRPr lang="en-US" dirty="0" smtClean="0"/>
          </a:p>
          <a:p>
            <a:r>
              <a:rPr lang="en-US" dirty="0" smtClean="0"/>
              <a:t>???Includes dashboard so users can track requests by specialty and status</a:t>
            </a:r>
          </a:p>
          <a:p>
            <a:endParaRPr lang="en-US" dirty="0" smtClean="0"/>
          </a:p>
          <a:p>
            <a:r>
              <a:rPr lang="en-US" dirty="0" smtClean="0"/>
              <a:t>??? User is notified of changes to requests they’ve recently touched???</a:t>
            </a:r>
          </a:p>
          <a:p>
            <a:endParaRPr lang="en-US" dirty="0" smtClean="0"/>
          </a:p>
          <a:p>
            <a:r>
              <a:rPr lang="en-US" dirty="0" smtClean="0"/>
              <a:t>Implemented as </a:t>
            </a:r>
            <a:r>
              <a:rPr lang="en-US" dirty="0" err="1" smtClean="0"/>
              <a:t>Blazor</a:t>
            </a:r>
            <a:r>
              <a:rPr lang="en-US" dirty="0" smtClean="0"/>
              <a:t> ??? Application and deployed as ???</a:t>
            </a:r>
          </a:p>
        </p:txBody>
      </p:sp>
      <p:sp>
        <p:nvSpPr>
          <p:cNvPr id="4" name="Rectangle 3"/>
          <p:cNvSpPr/>
          <p:nvPr/>
        </p:nvSpPr>
        <p:spPr>
          <a:xfrm>
            <a:off x="9368444" y="0"/>
            <a:ext cx="2676698" cy="2137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50" dirty="0" smtClean="0">
                <a:solidFill>
                  <a:schemeClr val="tx1"/>
                </a:solidFill>
              </a:rPr>
              <a:t>Prep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Shell application</a:t>
            </a:r>
          </a:p>
          <a:p>
            <a:pPr marL="742950" lvl="1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Login / select specialty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View request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Approve / deny / more info</a:t>
            </a:r>
          </a:p>
          <a:p>
            <a:pPr marL="285750" indent="-2857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Dashboard???</a:t>
            </a:r>
          </a:p>
          <a:p>
            <a:pPr marL="285750" indent="-285750">
              <a:buFontTx/>
              <a:buChar char="-"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In class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Send request for request to queue</a:t>
            </a:r>
          </a:p>
          <a:p>
            <a:pPr marL="171450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Send updated requests to topic</a:t>
            </a:r>
          </a:p>
          <a:p>
            <a:pPr marL="628650" lvl="1" indent="-171450">
              <a:buFontTx/>
              <a:buChar char="-"/>
            </a:pPr>
            <a:r>
              <a:rPr lang="en-US" sz="1050" dirty="0" smtClean="0">
                <a:solidFill>
                  <a:schemeClr val="tx1"/>
                </a:solidFill>
              </a:rPr>
              <a:t>Need more info???</a:t>
            </a:r>
          </a:p>
          <a:p>
            <a:pPr marL="628650" lvl="1" indent="-171450">
              <a:buFontTx/>
              <a:buChar char="-"/>
            </a:pPr>
            <a:endParaRPr lang="en-US" sz="105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1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</a:t>
            </a:r>
            <a:r>
              <a:rPr lang="en-US" dirty="0" smtClean="0"/>
              <a:t>4-1: 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as we’re doing with service-to-service communications, we’re going to use </a:t>
            </a:r>
            <a:r>
              <a:rPr lang="en-US" dirty="0" err="1" smtClean="0"/>
              <a:t>async</a:t>
            </a:r>
            <a:r>
              <a:rPr lang="en-US" dirty="0" smtClean="0"/>
              <a:t> messaging to make a request from the UI to retrieve a request for the user.</a:t>
            </a:r>
          </a:p>
          <a:p>
            <a:pPr lvl="1"/>
            <a:r>
              <a:rPr lang="en-US" dirty="0" smtClean="0"/>
              <a:t>Send a </a:t>
            </a:r>
            <a:r>
              <a:rPr lang="en-US" i="1" dirty="0" smtClean="0"/>
              <a:t>command</a:t>
            </a:r>
            <a:r>
              <a:rPr lang="en-US" dirty="0" smtClean="0"/>
              <a:t> to a new Azure Hub called </a:t>
            </a:r>
            <a:r>
              <a:rPr lang="en-US" i="1" dirty="0" err="1" smtClean="0"/>
              <a:t>getRequest</a:t>
            </a:r>
            <a:r>
              <a:rPr lang="en-US" dirty="0" smtClean="0"/>
              <a:t> to get the next request for the current user from the Routing Service. </a:t>
            </a:r>
          </a:p>
          <a:p>
            <a:pPr lvl="1"/>
            <a:r>
              <a:rPr lang="en-US" dirty="0" smtClean="0"/>
              <a:t>The response will come on another new Hub called </a:t>
            </a:r>
            <a:r>
              <a:rPr lang="en-US" i="1" dirty="0" err="1" smtClean="0"/>
              <a:t>requestAssigned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the user makes a decision on a request, we’ll send an event to the </a:t>
            </a:r>
            <a:r>
              <a:rPr lang="en-US" i="1" dirty="0" err="1" smtClean="0"/>
              <a:t>requestDecided</a:t>
            </a:r>
            <a:r>
              <a:rPr lang="en-US" dirty="0"/>
              <a:t> </a:t>
            </a:r>
            <a:r>
              <a:rPr lang="en-US" dirty="0" smtClean="0"/>
              <a:t>we’re already using from the Auto Approval service.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4</a:t>
            </a:r>
            <a:r>
              <a:rPr lang="en-US" dirty="0" smtClean="0"/>
              <a:t>-1: Create Azure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</a:t>
            </a:r>
            <a:r>
              <a:rPr lang="en-US" dirty="0" smtClean="0"/>
              <a:t>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Similar to Task 1-1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i="1" dirty="0" err="1" smtClean="0"/>
              <a:t>getRequest</a:t>
            </a:r>
            <a:r>
              <a:rPr lang="en-US" dirty="0" smtClean="0"/>
              <a:t> Azure hub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8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578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Sprint 4</vt:lpstr>
      <vt:lpstr>To Do</vt:lpstr>
      <vt:lpstr>User Story 4-1</vt:lpstr>
      <vt:lpstr>User Story 4-1: Current Status</vt:lpstr>
      <vt:lpstr>Command vs Event</vt:lpstr>
      <vt:lpstr>User Story 4-1: Design</vt:lpstr>
      <vt:lpstr>User Interface Application</vt:lpstr>
      <vt:lpstr>User Story 4-1: Design Details</vt:lpstr>
      <vt:lpstr>Task 4-1: Create Azure Event Hub</vt:lpstr>
      <vt:lpstr>Task 4-2: Update UI to Get Next Request</vt:lpstr>
      <vt:lpstr>Task 4-3: Create requestAssigned Hub</vt:lpstr>
      <vt:lpstr>Task 4-4: Update UI to Display Assigned Request</vt:lpstr>
      <vt:lpstr>Sprint 4: Retrospective</vt:lpstr>
      <vt:lpstr>Azure App Service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124</cp:revision>
  <dcterms:created xsi:type="dcterms:W3CDTF">2021-09-06T23:14:58Z</dcterms:created>
  <dcterms:modified xsi:type="dcterms:W3CDTF">2021-09-19T22:24:18Z</dcterms:modified>
</cp:coreProperties>
</file>