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4660"/>
  </p:normalViewPr>
  <p:slideViewPr>
    <p:cSldViewPr snapToGrid="0">
      <p:cViewPr varScale="1">
        <p:scale>
          <a:sx n="86" d="100"/>
          <a:sy n="86" d="100"/>
        </p:scale>
        <p:origin x="8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state machines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5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2019</a:t>
            </a:r>
          </a:p>
          <a:p>
            <a:pPr lvl="1"/>
            <a:r>
              <a:rPr lang="en-US" dirty="0" smtClean="0"/>
              <a:t>???Need add in for </a:t>
            </a:r>
            <a:r>
              <a:rPr lang="en-US" dirty="0" err="1" smtClean="0"/>
              <a:t>Blazor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18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Items can be modified until balance is 0 or cancelled</a:t>
            </a:r>
          </a:p>
          <a:p>
            <a:r>
              <a:rPr lang="en-US" dirty="0" smtClean="0"/>
              <a:t>Can only accept payment if balance &lt; 0 and not cancelled</a:t>
            </a:r>
          </a:p>
          <a:p>
            <a:r>
              <a:rPr lang="en-US" dirty="0" smtClean="0"/>
              <a:t>If customer overpays (Balance &gt; 0), can only give change or cancel the sale</a:t>
            </a:r>
          </a:p>
          <a:p>
            <a:r>
              <a:rPr lang="en-US" dirty="0" smtClean="0"/>
              <a:t>Can’t give change  if balance &lt;= 0</a:t>
            </a:r>
          </a:p>
          <a:p>
            <a:r>
              <a:rPr lang="en-US" dirty="0" smtClean="0"/>
              <a:t>No changes to sales that have been paid or cancelled</a:t>
            </a:r>
          </a:p>
          <a:p>
            <a:r>
              <a:rPr lang="en-US" dirty="0" smtClean="0"/>
              <a:t>Can’t cancel a sale that’s been completed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6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sale</a:t>
            </a:r>
          </a:p>
          <a:p>
            <a:r>
              <a:rPr lang="en-US" dirty="0" smtClean="0"/>
              <a:t>Changes to items</a:t>
            </a:r>
          </a:p>
          <a:p>
            <a:r>
              <a:rPr lang="en-US" dirty="0" smtClean="0"/>
              <a:t>Payment received</a:t>
            </a:r>
          </a:p>
          <a:p>
            <a:r>
              <a:rPr lang="en-US" dirty="0" smtClean="0"/>
              <a:t>Change given</a:t>
            </a:r>
          </a:p>
          <a:p>
            <a:r>
              <a:rPr lang="en-US" dirty="0" smtClean="0"/>
              <a:t>Balance = 0 / sale complete</a:t>
            </a:r>
          </a:p>
          <a:p>
            <a:r>
              <a:rPr lang="en-US" dirty="0" smtClean="0"/>
              <a:t>Sale cancelled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10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1460</TotalTime>
  <Words>95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Mesh</vt:lpstr>
      <vt:lpstr>.Net state machines</vt:lpstr>
      <vt:lpstr>PowerPoint Presentation</vt:lpstr>
      <vt:lpstr>POS Rules</vt:lpstr>
      <vt:lpstr>Logging</vt:lpstr>
    </vt:vector>
  </TitlesOfParts>
  <Company>EviCore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Carter</dc:creator>
  <cp:lastModifiedBy>Scott Carter</cp:lastModifiedBy>
  <cp:revision>8</cp:revision>
  <dcterms:created xsi:type="dcterms:W3CDTF">2020-08-22T17:47:36Z</dcterms:created>
  <dcterms:modified xsi:type="dcterms:W3CDTF">2020-08-23T18:07:47Z</dcterms:modified>
</cp:coreProperties>
</file>