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6A82E-5B7A-3671-1BCF-36C26B8C1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8DABF0-DF54-4BBA-9BA6-2A8B5F31DD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28DD4-FD6A-A610-594F-ADC18A088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5C3F-779D-47C2-B4D6-258415EE5362}" type="datetimeFigureOut">
              <a:rPr lang="en-CA" smtClean="0"/>
              <a:t>2024-11-15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CC3C0-A7D9-E633-CDD8-7637A3E9B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FDAD4-692D-0A70-F19E-158B7C249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5DA0F-E753-45A1-8AB3-1696AA7C56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3619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A426E-9670-48B7-D311-DBBFD3B32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39BE45-244E-0069-4C2B-6430DA1C2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1419B-9A7D-8297-6DEB-DF1CE399A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5C3F-779D-47C2-B4D6-258415EE5362}" type="datetimeFigureOut">
              <a:rPr lang="en-CA" smtClean="0"/>
              <a:t>2024-11-15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57800-2C11-5676-C76F-565C3983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DFDDF-B5AF-14F7-1D15-3877BC67D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5DA0F-E753-45A1-8AB3-1696AA7C56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3973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53B693-0303-F170-05A6-2259BAA461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69BEFD-C83A-A852-4DEE-B44EF2DB3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05355-1B33-0F2E-6CA4-0772DAC50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5C3F-779D-47C2-B4D6-258415EE5362}" type="datetimeFigureOut">
              <a:rPr lang="en-CA" smtClean="0"/>
              <a:t>2024-11-15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4C50A-7C34-F9EC-8CEA-5BBCFB9B3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DF43A-088B-8A48-3440-9F84AEB0E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5DA0F-E753-45A1-8AB3-1696AA7C56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5599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72E78-4389-020A-1E86-3C79869D3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FED8F-F59D-F979-6987-8F253C951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192C7-52AD-0EF2-C4CD-600299778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5C3F-779D-47C2-B4D6-258415EE5362}" type="datetimeFigureOut">
              <a:rPr lang="en-CA" smtClean="0"/>
              <a:t>2024-11-15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C9A1B-9187-DB5F-F962-5B55C5D5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1AB56-D583-6E05-814E-CB31A4BD8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5DA0F-E753-45A1-8AB3-1696AA7C56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059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5FE8A-6AF8-EEB1-F797-81FFB004A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99725-4677-784F-D78A-01D5355F5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3029D-866C-2D9F-6CB6-2E872088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5C3F-779D-47C2-B4D6-258415EE5362}" type="datetimeFigureOut">
              <a:rPr lang="en-CA" smtClean="0"/>
              <a:t>2024-11-15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36ABE-00B7-C37D-06F5-24BF2978C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013C0-6671-CEE3-9FA2-83DA97871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5DA0F-E753-45A1-8AB3-1696AA7C56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2144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34E60-13C6-50B8-A92E-D4A88C03E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19AF3-7167-B45A-4921-699AF9531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4171AB-C938-C428-EEC1-05E475650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9289C-8492-415C-50DF-2AD56B208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5C3F-779D-47C2-B4D6-258415EE5362}" type="datetimeFigureOut">
              <a:rPr lang="en-CA" smtClean="0"/>
              <a:t>2024-11-15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8A7C3-4A82-B517-5759-CBCC6A3E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F5051-882B-2B69-8C3B-BA161EE79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5DA0F-E753-45A1-8AB3-1696AA7C56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6093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0080-4E4A-0567-63F7-85426DAB2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B68CE-6AA5-1987-AA17-BF9F97B0B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40CDF1-3728-67B6-97E0-E402C8BE3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BA8298-55C9-D1A9-4CCA-0457E8B60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A26261-17CF-074B-6A7D-6E8050688B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929827-9A42-D584-B4D6-E54F094A9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5C3F-779D-47C2-B4D6-258415EE5362}" type="datetimeFigureOut">
              <a:rPr lang="en-CA" smtClean="0"/>
              <a:t>2024-11-15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7522E9-B21B-7684-8975-E260D3ADA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CCCDD2-C982-7E95-5735-ECA337FE2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5DA0F-E753-45A1-8AB3-1696AA7C56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5488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0A867-0C75-9C64-6EF4-3EBFE0FBE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9F3A3B-F74A-02CA-88C1-9109F88F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5C3F-779D-47C2-B4D6-258415EE5362}" type="datetimeFigureOut">
              <a:rPr lang="en-CA" smtClean="0"/>
              <a:t>2024-11-15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02ADF2-662D-FE85-B985-798719413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CFFF4-F965-3511-DE17-7472FF41B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5DA0F-E753-45A1-8AB3-1696AA7C56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0951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AEF16E-82A6-252E-4621-EC493307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5C3F-779D-47C2-B4D6-258415EE5362}" type="datetimeFigureOut">
              <a:rPr lang="en-CA" smtClean="0"/>
              <a:t>2024-11-15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742B1D-4488-1B55-132A-E14DAC2A9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757B8C-9261-7B0D-D04B-C940A55CE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5DA0F-E753-45A1-8AB3-1696AA7C56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027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5B49B-43CC-3AFF-E333-4C927850C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A8DFF-A668-C5FF-A9AF-CA7F1DB7B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20C1D1-A957-F714-F6B7-554B6D939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3F987D-2A74-1C81-EE8F-87AB2C223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5C3F-779D-47C2-B4D6-258415EE5362}" type="datetimeFigureOut">
              <a:rPr lang="en-CA" smtClean="0"/>
              <a:t>2024-11-15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E52D06-F44F-5B9C-7428-53EB8E783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9EA90-2875-2748-EBAB-08025C70E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5DA0F-E753-45A1-8AB3-1696AA7C56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8446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6B5D6-D08A-B792-0C2C-1F324518D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F3AA66-37AE-C107-E1A9-D1945AE365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9DEFC-08B9-4181-A390-FC037E2B0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2DD1E0-C557-1221-701B-BB46613FC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A5C3F-779D-47C2-B4D6-258415EE5362}" type="datetimeFigureOut">
              <a:rPr lang="en-CA" smtClean="0"/>
              <a:t>2024-11-15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131995-50C6-DC82-EC34-4B2984052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65374B-2D93-BBDF-1319-8114AC06E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5DA0F-E753-45A1-8AB3-1696AA7C56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4319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DEEE79-67EB-30C2-30EC-7EF0B3F49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C6C513-E43B-B074-DCEF-9DD158697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08C08-BF8A-1758-BBAD-76E604BE6F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3A5C3F-779D-47C2-B4D6-258415EE5362}" type="datetimeFigureOut">
              <a:rPr lang="en-CA" smtClean="0"/>
              <a:t>2024-11-15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D48CF-CA67-543C-183F-EF57C8D85C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42423-4007-E042-68A2-8E177281B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55DA0F-E753-45A1-8AB3-1696AA7C56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1589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B2EEF53-C957-F44C-EC15-5269AC1DD18D}"/>
              </a:ext>
            </a:extLst>
          </p:cNvPr>
          <p:cNvGrpSpPr/>
          <p:nvPr/>
        </p:nvGrpSpPr>
        <p:grpSpPr>
          <a:xfrm>
            <a:off x="576712" y="223018"/>
            <a:ext cx="4808088" cy="2402849"/>
            <a:chOff x="3275462" y="2286768"/>
            <a:chExt cx="4808088" cy="240284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4D7BA21-A25E-1E50-76B0-B0E342751C30}"/>
                </a:ext>
              </a:extLst>
            </p:cNvPr>
            <p:cNvSpPr/>
            <p:nvPr/>
          </p:nvSpPr>
          <p:spPr>
            <a:xfrm>
              <a:off x="3275462" y="2656100"/>
              <a:ext cx="2033517" cy="203351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CCE13AE-D9FF-444B-DFF9-0B9EB1F1AC32}"/>
                </a:ext>
              </a:extLst>
            </p:cNvPr>
            <p:cNvCxnSpPr>
              <a:stCxn id="4" idx="0"/>
            </p:cNvCxnSpPr>
            <p:nvPr/>
          </p:nvCxnSpPr>
          <p:spPr>
            <a:xfrm>
              <a:off x="4292221" y="2656100"/>
              <a:ext cx="37913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4404648-5EE2-0708-397C-615F6ABCAB5D}"/>
                </a:ext>
              </a:extLst>
            </p:cNvPr>
            <p:cNvSpPr/>
            <p:nvPr/>
          </p:nvSpPr>
          <p:spPr>
            <a:xfrm>
              <a:off x="3872551" y="3253189"/>
              <a:ext cx="839338" cy="839338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Arc 7">
              <a:extLst>
                <a:ext uri="{FF2B5EF4-FFF2-40B4-BE49-F238E27FC236}">
                  <a16:creationId xmlns:a16="http://schemas.microsoft.com/office/drawing/2014/main" id="{C5D6940B-ECB4-4769-00E0-01FD5B9EF973}"/>
                </a:ext>
              </a:extLst>
            </p:cNvPr>
            <p:cNvSpPr/>
            <p:nvPr/>
          </p:nvSpPr>
          <p:spPr>
            <a:xfrm flipH="1">
              <a:off x="4030092" y="3410730"/>
              <a:ext cx="524255" cy="524255"/>
            </a:xfrm>
            <a:prstGeom prst="arc">
              <a:avLst>
                <a:gd name="adj1" fmla="val 16200000"/>
                <a:gd name="adj2" fmla="val 12100320"/>
              </a:avLst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3D47D3D-D23E-EFB9-842B-520DC796E62D}"/>
                </a:ext>
              </a:extLst>
            </p:cNvPr>
            <p:cNvSpPr txBox="1"/>
            <p:nvPr/>
          </p:nvSpPr>
          <p:spPr>
            <a:xfrm>
              <a:off x="4144582" y="3488193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BF5C64A-471E-BABB-4DD0-F8136356B058}"/>
                </a:ext>
              </a:extLst>
            </p:cNvPr>
            <p:cNvSpPr txBox="1"/>
            <p:nvPr/>
          </p:nvSpPr>
          <p:spPr>
            <a:xfrm>
              <a:off x="5948363" y="22867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F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31556F1-9D6F-0253-B906-3717D15DCA7D}"/>
              </a:ext>
            </a:extLst>
          </p:cNvPr>
          <p:cNvSpPr txBox="1"/>
          <p:nvPr/>
        </p:nvSpPr>
        <p:spPr>
          <a:xfrm>
            <a:off x="285750" y="3505200"/>
            <a:ext cx="1232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 = F*(D/2)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DEFB4C5-E024-279B-F247-8C72E6D616E1}"/>
              </a:ext>
            </a:extLst>
          </p:cNvPr>
          <p:cNvCxnSpPr>
            <a:cxnSpLocks/>
          </p:cNvCxnSpPr>
          <p:nvPr/>
        </p:nvCxnSpPr>
        <p:spPr>
          <a:xfrm>
            <a:off x="399671" y="592350"/>
            <a:ext cx="0" cy="20335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91111FB-4ED1-2E5B-F83E-A800005F4D7A}"/>
              </a:ext>
            </a:extLst>
          </p:cNvPr>
          <p:cNvSpPr txBox="1"/>
          <p:nvPr/>
        </p:nvSpPr>
        <p:spPr>
          <a:xfrm>
            <a:off x="94492" y="142444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E27733-95A1-56F6-D0E4-C4D935365FE0}"/>
              </a:ext>
            </a:extLst>
          </p:cNvPr>
          <p:cNvSpPr txBox="1"/>
          <p:nvPr/>
        </p:nvSpPr>
        <p:spPr>
          <a:xfrm>
            <a:off x="285750" y="3967960"/>
            <a:ext cx="1237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 = (2*T)/D</a:t>
            </a:r>
          </a:p>
        </p:txBody>
      </p:sp>
    </p:spTree>
    <p:extLst>
      <p:ext uri="{BB962C8B-B14F-4D97-AF65-F5344CB8AC3E}">
        <p14:creationId xmlns:p14="http://schemas.microsoft.com/office/powerpoint/2010/main" val="2703127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19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Scott Dalgliesh</dc:creator>
  <cp:lastModifiedBy>Scott Dalgliesh</cp:lastModifiedBy>
  <cp:revision>1</cp:revision>
  <dcterms:created xsi:type="dcterms:W3CDTF">2024-11-15T14:59:53Z</dcterms:created>
  <dcterms:modified xsi:type="dcterms:W3CDTF">2024-11-15T15:31:33Z</dcterms:modified>
</cp:coreProperties>
</file>