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04236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>
                <a:solidFill>
                  <a:srgbClr val="000000"/>
                </a:solidFill>
              </a:rPr>
              <a:t>Africa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/>
              <a:t>More than 3/4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/>
              <a:t>live in countries that have become democracies within the last 50 years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/>
              <a:t>1/2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/>
              <a:t>live in countries considered corrupt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2307563" y="967830"/>
            <a:ext cx="4528873" cy="492233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355300" y="3939898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buNone/>
            </a:pPr>
            <a:r>
              <a:rPr lang="en-GB" sz="3000" b="0">
                <a:solidFill>
                  <a:schemeClr val="dk2"/>
                </a:solidFill>
              </a:rPr>
              <a:t>What does this </a:t>
            </a:r>
          </a:p>
          <a:p>
            <a:pPr lvl="0" algn="l" rtl="0">
              <a:buNone/>
            </a:pPr>
            <a:r>
              <a:rPr lang="en-GB"/>
              <a:t>Mean?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2307563" y="967830"/>
            <a:ext cx="4528873" cy="492233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92" name="Shape 92"/>
          <p:cNvSpPr txBox="1">
            <a:spLocks noGrp="1"/>
          </p:cNvSpPr>
          <p:nvPr>
            <p:ph type="ctrTitle"/>
          </p:nvPr>
        </p:nvSpPr>
        <p:spPr>
          <a:xfrm>
            <a:off x="355300" y="3939901"/>
            <a:ext cx="4203000" cy="2587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buNone/>
            </a:pPr>
            <a:r>
              <a:rPr lang="en-GB" sz="3000" b="0">
                <a:solidFill>
                  <a:schemeClr val="dk2"/>
                </a:solidFill>
              </a:rPr>
              <a:t>It means there are </a:t>
            </a:r>
            <a:r>
              <a:rPr lang="en-GB"/>
              <a:t>1bn </a:t>
            </a:r>
            <a:r>
              <a:rPr lang="en-GB" sz="3000" b="0">
                <a:solidFill>
                  <a:schemeClr val="dk2"/>
                </a:solidFill>
              </a:rPr>
              <a:t>reasons to </a:t>
            </a:r>
          </a:p>
          <a:p>
            <a:pPr lvl="0" algn="l" rtl="0">
              <a:buNone/>
            </a:pPr>
            <a:r>
              <a:rPr lang="en-GB" sz="3000" b="0">
                <a:solidFill>
                  <a:schemeClr val="dk2"/>
                </a:solidFill>
              </a:rPr>
              <a:t>do something</a:t>
            </a:r>
          </a:p>
          <a:p>
            <a:endParaRPr lang="en-GB" sz="3000" b="0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>
                <a:solidFill>
                  <a:srgbClr val="000000"/>
                </a:solidFill>
              </a:rPr>
              <a:t>54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>
                <a:solidFill>
                  <a:srgbClr val="666666"/>
                </a:solidFill>
              </a:rPr>
              <a:t>Countries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>
                <a:solidFill>
                  <a:srgbClr val="000000"/>
                </a:solidFill>
              </a:rPr>
              <a:t>1bn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>
                <a:solidFill>
                  <a:srgbClr val="666666"/>
                </a:solidFill>
              </a:rPr>
              <a:t>People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ctrTitle"/>
          </p:nvPr>
        </p:nvSpPr>
        <p:spPr>
          <a:xfrm>
            <a:off x="685800" y="303747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buNone/>
            </a:pPr>
            <a:r>
              <a:rPr lang="en-GB" sz="3000" b="0">
                <a:solidFill>
                  <a:srgbClr val="666666"/>
                </a:solidFill>
              </a:rPr>
              <a:t>
</a:t>
            </a:r>
          </a:p>
          <a:p>
            <a:pPr lvl="0" rtl="0">
              <a:lnSpc>
                <a:spcPct val="115000"/>
              </a:lnSpc>
              <a:buNone/>
            </a:pPr>
            <a:r>
              <a:rPr lang="en-GB" sz="3000" b="0">
                <a:solidFill>
                  <a:srgbClr val="666666"/>
                </a:solidFill>
              </a:rPr>
              <a:t>Of those</a:t>
            </a:r>
            <a:r>
              <a:rPr lang="en-GB">
                <a:solidFill>
                  <a:srgbClr val="000000"/>
                </a:solidFill>
              </a:rPr>
              <a:t> 1bn</a:t>
            </a:r>
          </a:p>
          <a:p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685800" y="2521275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 sz="7200">
                <a:solidFill>
                  <a:srgbClr val="8E7CC3"/>
                </a:solidFill>
              </a:rPr>
              <a:t>360m</a:t>
            </a:r>
            <a:r>
              <a:rPr lang="en-GB" sz="7200">
                <a:solidFill>
                  <a:srgbClr val="E06666"/>
                </a:solidFill>
              </a:rPr>
              <a:t> </a:t>
            </a:r>
            <a:r>
              <a:rPr lang="en-GB" sz="3600">
                <a:solidFill>
                  <a:srgbClr val="000000"/>
                </a:solidFill>
              </a:rPr>
              <a:t>have no political freedoms at all 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685800" y="5818737"/>
            <a:ext cx="7772400" cy="56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None/>
            </a:pPr>
            <a:r>
              <a:rPr lang="en-GB" sz="1800">
                <a:solidFill>
                  <a:srgbClr val="000000"/>
                </a:solidFill>
              </a:rPr>
              <a:t>Freedom House Index</a:t>
            </a:r>
          </a:p>
          <a:p>
            <a:endParaRPr lang="en-GB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685800" y="5818737"/>
            <a:ext cx="7772400" cy="56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None/>
            </a:pPr>
            <a:r>
              <a:rPr lang="en-GB" sz="1800">
                <a:solidFill>
                  <a:srgbClr val="000000"/>
                </a:solidFill>
              </a:rPr>
              <a:t>Freedom House Index</a:t>
            </a:r>
          </a:p>
          <a:p>
            <a:endParaRPr lang="en-GB" sz="1800">
              <a:solidFill>
                <a:srgbClr val="000000"/>
              </a:solidFill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1704900" y="1661475"/>
            <a:ext cx="5734199" cy="300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lnSpc>
                <a:spcPct val="115000"/>
              </a:lnSpc>
              <a:buNone/>
            </a:pPr>
            <a:r>
              <a:rPr lang="en-GB" sz="7200" b="1">
                <a:solidFill>
                  <a:srgbClr val="FFD966"/>
                </a:solidFill>
              </a:rPr>
              <a:t>540m</a:t>
            </a:r>
            <a:r>
              <a:rPr lang="en-GB" sz="3600" b="1"/>
              <a:t> have very limited political freedoms</a:t>
            </a:r>
          </a:p>
          <a:p>
            <a:endParaRPr lang="en-GB" sz="3600" b="1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685800" y="5818737"/>
            <a:ext cx="7772400" cy="56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buNone/>
            </a:pPr>
            <a:r>
              <a:rPr lang="en-GB" sz="1800">
                <a:solidFill>
                  <a:srgbClr val="000000"/>
                </a:solidFill>
              </a:rPr>
              <a:t>Freedom House Index</a:t>
            </a:r>
          </a:p>
          <a:p>
            <a:endParaRPr lang="en-GB" sz="1800">
              <a:solidFill>
                <a:srgbClr val="000000"/>
              </a:solidFill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1622650" y="1825800"/>
            <a:ext cx="6062999" cy="300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None/>
            </a:pPr>
            <a:r>
              <a:rPr lang="en-GB" sz="3600" b="1"/>
              <a:t>While only </a:t>
            </a:r>
            <a:r>
              <a:rPr lang="en-GB" sz="7200" b="1">
                <a:solidFill>
                  <a:srgbClr val="76A5AF"/>
                </a:solidFill>
              </a:rPr>
              <a:t>100m</a:t>
            </a:r>
            <a:r>
              <a:rPr lang="en-GB" sz="3600" b="1"/>
              <a:t> live in countries considered free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/>
              <a:t>Even then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/>
              <a:t>Of those with political freedoms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Macintosh PowerPoint</Application>
  <PresentationFormat>On-screen Show (4:3)</PresentationFormat>
  <Paragraphs>23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/>
      <vt:lpstr>Africa</vt:lpstr>
      <vt:lpstr>PowerPoint Presentation</vt:lpstr>
      <vt:lpstr>54</vt:lpstr>
      <vt:lpstr>1bn</vt:lpstr>
      <vt:lpstr>
 Of those 1bn </vt:lpstr>
      <vt:lpstr>360m have no political freedoms at all </vt:lpstr>
      <vt:lpstr>PowerPoint Presentation</vt:lpstr>
      <vt:lpstr>PowerPoint Presentation</vt:lpstr>
      <vt:lpstr>Even then</vt:lpstr>
      <vt:lpstr>More than 3/4</vt:lpstr>
      <vt:lpstr>1/2</vt:lpstr>
      <vt:lpstr>What does this  Mean?</vt:lpstr>
      <vt:lpstr>It means there are 1bn reasons to  do something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Africa</dc:title>
  <cp:lastModifiedBy>Scott craig</cp:lastModifiedBy>
  <cp:revision>2</cp:revision>
  <dcterms:modified xsi:type="dcterms:W3CDTF">2013-02-04T18:12:58Z</dcterms:modified>
</cp:coreProperties>
</file>