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9D9D9"/>
    <a:srgbClr val="CC00CC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17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9C94-8CD4-4891-AF1A-94455340DF4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3663-C4C3-4D63-AEB1-40CA028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73663-C4C3-4D63-AEB1-40CA0287E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31B6-3AE4-44BD-9A6F-901D5EBF5D2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638E-1CBF-42AB-AC2B-E56EF64D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D6CF9-07BD-46EC-9998-0EEE3CAB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" y="638585"/>
            <a:ext cx="6773476" cy="3564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F05309-7E5F-435C-853C-3BCBF067A9F7}"/>
              </a:ext>
            </a:extLst>
          </p:cNvPr>
          <p:cNvCxnSpPr>
            <a:cxnSpLocks/>
          </p:cNvCxnSpPr>
          <p:nvPr/>
        </p:nvCxnSpPr>
        <p:spPr>
          <a:xfrm flipH="1" flipV="1">
            <a:off x="1188244" y="1293019"/>
            <a:ext cx="242887" cy="4550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131C1C9-24CB-405C-8B0D-4391347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772"/>
            <a:ext cx="6858000" cy="5896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/>
              <a:t>Visualization Name: World Map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05948-1005-4439-9BAF-67262A654B15}"/>
              </a:ext>
            </a:extLst>
          </p:cNvPr>
          <p:cNvSpPr txBox="1"/>
          <p:nvPr/>
        </p:nvSpPr>
        <p:spPr>
          <a:xfrm>
            <a:off x="-1813465" y="3616629"/>
            <a:ext cx="125890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Default View: United States (primary), China (secondary).</a:t>
            </a:r>
          </a:p>
          <a:p>
            <a:endParaRPr lang="en-US" sz="1200" dirty="0"/>
          </a:p>
          <a:p>
            <a:r>
              <a:rPr lang="en-US" sz="1200" dirty="0"/>
              <a:t>Representation: Show 10 connections. The highlighted (blue in this example) shows the connection with the secondary country. The other 9 connections are top imports/exports to other countries. We will likely use 3 colors for these connections (import/export/both). Color of the connection may also correspond to volume (brighter hue = high volume).</a:t>
            </a:r>
          </a:p>
          <a:p>
            <a:endParaRPr lang="en-US" sz="1200" dirty="0"/>
          </a:p>
          <a:p>
            <a:r>
              <a:rPr lang="en-US" sz="1200" dirty="0"/>
              <a:t>Interaction: There will always be 2 countries selected. </a:t>
            </a:r>
          </a:p>
          <a:p>
            <a:r>
              <a:rPr lang="en-US" sz="1200" dirty="0"/>
              <a:t>Choice 1: Click on the primary country – do nothing.</a:t>
            </a:r>
          </a:p>
          <a:p>
            <a:r>
              <a:rPr lang="en-US" sz="1200" dirty="0"/>
              <a:t>Choice 2: Click on the secondary country – toggle as primary country.</a:t>
            </a:r>
          </a:p>
          <a:p>
            <a:r>
              <a:rPr lang="en-US" sz="1200" dirty="0"/>
              <a:t>Choice 3: Click any other country will transition the secondary country to the primary country and the new country as the secondary.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FC28B-39E3-401A-9FB1-A0F159CF4121}"/>
              </a:ext>
            </a:extLst>
          </p:cNvPr>
          <p:cNvCxnSpPr>
            <a:cxnSpLocks/>
          </p:cNvCxnSpPr>
          <p:nvPr/>
        </p:nvCxnSpPr>
        <p:spPr>
          <a:xfrm>
            <a:off x="1431128" y="1748118"/>
            <a:ext cx="4238628" cy="23830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907D16-547B-43B2-98D5-2F0E9349483F}"/>
              </a:ext>
            </a:extLst>
          </p:cNvPr>
          <p:cNvCxnSpPr>
            <a:cxnSpLocks/>
          </p:cNvCxnSpPr>
          <p:nvPr/>
        </p:nvCxnSpPr>
        <p:spPr>
          <a:xfrm flipH="1">
            <a:off x="897733" y="1755143"/>
            <a:ext cx="561973" cy="35553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346D84-1163-4748-A408-34461F7E6F17}"/>
              </a:ext>
            </a:extLst>
          </p:cNvPr>
          <p:cNvCxnSpPr>
            <a:cxnSpLocks/>
          </p:cNvCxnSpPr>
          <p:nvPr/>
        </p:nvCxnSpPr>
        <p:spPr>
          <a:xfrm>
            <a:off x="1431131" y="1748118"/>
            <a:ext cx="742950" cy="139275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FFD644-DB55-4910-A033-F29AC367E674}"/>
              </a:ext>
            </a:extLst>
          </p:cNvPr>
          <p:cNvCxnSpPr>
            <a:cxnSpLocks/>
          </p:cNvCxnSpPr>
          <p:nvPr/>
        </p:nvCxnSpPr>
        <p:spPr>
          <a:xfrm flipV="1">
            <a:off x="1431131" y="1416844"/>
            <a:ext cx="1652588" cy="3312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CBE32-5216-45B6-859E-5299DCDAEFB3}"/>
              </a:ext>
            </a:extLst>
          </p:cNvPr>
          <p:cNvCxnSpPr>
            <a:cxnSpLocks/>
          </p:cNvCxnSpPr>
          <p:nvPr/>
        </p:nvCxnSpPr>
        <p:spPr>
          <a:xfrm flipV="1">
            <a:off x="1431131" y="1488882"/>
            <a:ext cx="1933575" cy="2675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FEC3DB-6702-4E9E-8908-DEA97FC95ACF}"/>
              </a:ext>
            </a:extLst>
          </p:cNvPr>
          <p:cNvCxnSpPr>
            <a:cxnSpLocks/>
          </p:cNvCxnSpPr>
          <p:nvPr/>
        </p:nvCxnSpPr>
        <p:spPr>
          <a:xfrm>
            <a:off x="1431132" y="1756442"/>
            <a:ext cx="2233612" cy="99523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E56431-6E8E-4678-B59A-A3BDEF5C2E80}"/>
              </a:ext>
            </a:extLst>
          </p:cNvPr>
          <p:cNvCxnSpPr>
            <a:cxnSpLocks/>
          </p:cNvCxnSpPr>
          <p:nvPr/>
        </p:nvCxnSpPr>
        <p:spPr>
          <a:xfrm>
            <a:off x="1431130" y="1755143"/>
            <a:ext cx="4929189" cy="171195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0417DE-3EB3-4FFD-8298-45D1CBD748C8}"/>
              </a:ext>
            </a:extLst>
          </p:cNvPr>
          <p:cNvCxnSpPr>
            <a:cxnSpLocks/>
          </p:cNvCxnSpPr>
          <p:nvPr/>
        </p:nvCxnSpPr>
        <p:spPr>
          <a:xfrm flipV="1">
            <a:off x="1431129" y="1727187"/>
            <a:ext cx="4595815" cy="2093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474CC-601B-47BF-A224-6EB85E2C9D34}"/>
              </a:ext>
            </a:extLst>
          </p:cNvPr>
          <p:cNvCxnSpPr>
            <a:cxnSpLocks/>
          </p:cNvCxnSpPr>
          <p:nvPr/>
        </p:nvCxnSpPr>
        <p:spPr>
          <a:xfrm>
            <a:off x="1459706" y="1773270"/>
            <a:ext cx="2178846" cy="16938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0EC881-E099-4A36-B501-0727462E7F76}"/>
              </a:ext>
            </a:extLst>
          </p:cNvPr>
          <p:cNvSpPr/>
          <p:nvPr/>
        </p:nvSpPr>
        <p:spPr>
          <a:xfrm>
            <a:off x="1400965" y="1716842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DE037E-61DE-416D-83AC-AF207A6EB0DD}"/>
              </a:ext>
            </a:extLst>
          </p:cNvPr>
          <p:cNvSpPr/>
          <p:nvPr/>
        </p:nvSpPr>
        <p:spPr>
          <a:xfrm>
            <a:off x="1135061" y="1245004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A7A186-83CF-463E-A871-CBB55F09A3EF}"/>
              </a:ext>
            </a:extLst>
          </p:cNvPr>
          <p:cNvSpPr/>
          <p:nvPr/>
        </p:nvSpPr>
        <p:spPr>
          <a:xfrm>
            <a:off x="3040061" y="1364628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9A5DAB-FF1D-4E40-81E2-17E2159A5898}"/>
              </a:ext>
            </a:extLst>
          </p:cNvPr>
          <p:cNvSpPr/>
          <p:nvPr/>
        </p:nvSpPr>
        <p:spPr>
          <a:xfrm>
            <a:off x="3321049" y="1432848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33075C-3D57-4429-BC98-A852042F6F73}"/>
              </a:ext>
            </a:extLst>
          </p:cNvPr>
          <p:cNvSpPr/>
          <p:nvPr/>
        </p:nvSpPr>
        <p:spPr>
          <a:xfrm>
            <a:off x="5626099" y="1938408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562204-5B09-4C25-95A1-A3A02F9FA801}"/>
              </a:ext>
            </a:extLst>
          </p:cNvPr>
          <p:cNvSpPr/>
          <p:nvPr/>
        </p:nvSpPr>
        <p:spPr>
          <a:xfrm>
            <a:off x="5983287" y="1679172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6F513FE-4B5A-44A2-9AD0-1F4D7E891FD9}"/>
              </a:ext>
            </a:extLst>
          </p:cNvPr>
          <p:cNvSpPr/>
          <p:nvPr/>
        </p:nvSpPr>
        <p:spPr>
          <a:xfrm>
            <a:off x="6301578" y="3419085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3E94DC2-4743-41DC-88F1-ED8EC3915A6E}"/>
              </a:ext>
            </a:extLst>
          </p:cNvPr>
          <p:cNvSpPr/>
          <p:nvPr/>
        </p:nvSpPr>
        <p:spPr>
          <a:xfrm>
            <a:off x="3594894" y="3395078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7C5B220-0E5F-4EE1-ABFD-B93B0FB4F49E}"/>
              </a:ext>
            </a:extLst>
          </p:cNvPr>
          <p:cNvSpPr/>
          <p:nvPr/>
        </p:nvSpPr>
        <p:spPr>
          <a:xfrm>
            <a:off x="3607991" y="2690851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BD45B2D-7951-4D03-BA46-56ACC8233901}"/>
              </a:ext>
            </a:extLst>
          </p:cNvPr>
          <p:cNvSpPr/>
          <p:nvPr/>
        </p:nvSpPr>
        <p:spPr>
          <a:xfrm>
            <a:off x="2130423" y="3070789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946A25A-684A-492C-9094-5C2B05A10C6B}"/>
              </a:ext>
            </a:extLst>
          </p:cNvPr>
          <p:cNvSpPr/>
          <p:nvPr/>
        </p:nvSpPr>
        <p:spPr>
          <a:xfrm>
            <a:off x="869159" y="2062662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A2A1AA-3E73-4685-9271-07829A0E833C}"/>
              </a:ext>
            </a:extLst>
          </p:cNvPr>
          <p:cNvSpPr/>
          <p:nvPr/>
        </p:nvSpPr>
        <p:spPr>
          <a:xfrm>
            <a:off x="188118" y="3140869"/>
            <a:ext cx="600075" cy="1404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527B1-EF0A-461F-994C-228FB9E24A6B}"/>
              </a:ext>
            </a:extLst>
          </p:cNvPr>
          <p:cNvSpPr/>
          <p:nvPr/>
        </p:nvSpPr>
        <p:spPr>
          <a:xfrm>
            <a:off x="188119" y="3285930"/>
            <a:ext cx="600074" cy="14049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A56E47-B130-4F94-BCBB-CEA772119652}"/>
              </a:ext>
            </a:extLst>
          </p:cNvPr>
          <p:cNvSpPr/>
          <p:nvPr/>
        </p:nvSpPr>
        <p:spPr>
          <a:xfrm>
            <a:off x="188118" y="3418686"/>
            <a:ext cx="600073" cy="1404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A146F9-E7D2-42D1-9083-4FACDD850B6D}"/>
              </a:ext>
            </a:extLst>
          </p:cNvPr>
          <p:cNvSpPr/>
          <p:nvPr/>
        </p:nvSpPr>
        <p:spPr>
          <a:xfrm>
            <a:off x="188118" y="2995808"/>
            <a:ext cx="600076" cy="14049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A832F9-9020-4D9D-A939-403266EA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4299088"/>
            <a:ext cx="6773476" cy="356498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336B56-1BDF-43AB-908B-4D48A97C15D3}"/>
              </a:ext>
            </a:extLst>
          </p:cNvPr>
          <p:cNvCxnSpPr>
            <a:cxnSpLocks/>
          </p:cNvCxnSpPr>
          <p:nvPr/>
        </p:nvCxnSpPr>
        <p:spPr>
          <a:xfrm flipH="1" flipV="1">
            <a:off x="1183730" y="4953522"/>
            <a:ext cx="242887" cy="455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6629FF-C243-4A75-B530-5DD32EEE60AC}"/>
              </a:ext>
            </a:extLst>
          </p:cNvPr>
          <p:cNvCxnSpPr>
            <a:cxnSpLocks/>
          </p:cNvCxnSpPr>
          <p:nvPr/>
        </p:nvCxnSpPr>
        <p:spPr>
          <a:xfrm>
            <a:off x="1426614" y="5408621"/>
            <a:ext cx="4238628" cy="23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C21902-1A49-41A4-A966-590D8B2EECB1}"/>
              </a:ext>
            </a:extLst>
          </p:cNvPr>
          <p:cNvCxnSpPr>
            <a:cxnSpLocks/>
          </p:cNvCxnSpPr>
          <p:nvPr/>
        </p:nvCxnSpPr>
        <p:spPr>
          <a:xfrm flipH="1">
            <a:off x="893219" y="5415646"/>
            <a:ext cx="561973" cy="355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CF08D8-C4C4-4A5D-90EB-549EEE9A3945}"/>
              </a:ext>
            </a:extLst>
          </p:cNvPr>
          <p:cNvCxnSpPr>
            <a:cxnSpLocks/>
          </p:cNvCxnSpPr>
          <p:nvPr/>
        </p:nvCxnSpPr>
        <p:spPr>
          <a:xfrm>
            <a:off x="1426617" y="5408621"/>
            <a:ext cx="742950" cy="139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B65CD4-B7F3-40EE-9D11-2E3D848EC60F}"/>
              </a:ext>
            </a:extLst>
          </p:cNvPr>
          <p:cNvCxnSpPr>
            <a:cxnSpLocks/>
          </p:cNvCxnSpPr>
          <p:nvPr/>
        </p:nvCxnSpPr>
        <p:spPr>
          <a:xfrm flipV="1">
            <a:off x="1426617" y="5077347"/>
            <a:ext cx="1652588" cy="33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BEF34-F5EF-4022-9BA6-FD040C3EE067}"/>
              </a:ext>
            </a:extLst>
          </p:cNvPr>
          <p:cNvCxnSpPr>
            <a:cxnSpLocks/>
          </p:cNvCxnSpPr>
          <p:nvPr/>
        </p:nvCxnSpPr>
        <p:spPr>
          <a:xfrm flipV="1">
            <a:off x="1426617" y="5149385"/>
            <a:ext cx="1933575" cy="267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D320DE-74D3-41B0-8A8D-E9E5687D9D0E}"/>
              </a:ext>
            </a:extLst>
          </p:cNvPr>
          <p:cNvCxnSpPr>
            <a:cxnSpLocks/>
          </p:cNvCxnSpPr>
          <p:nvPr/>
        </p:nvCxnSpPr>
        <p:spPr>
          <a:xfrm>
            <a:off x="1426618" y="5416945"/>
            <a:ext cx="2233612" cy="99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9E2DA3-E2D4-4F0C-A3E6-DF42F79955ED}"/>
              </a:ext>
            </a:extLst>
          </p:cNvPr>
          <p:cNvCxnSpPr>
            <a:cxnSpLocks/>
          </p:cNvCxnSpPr>
          <p:nvPr/>
        </p:nvCxnSpPr>
        <p:spPr>
          <a:xfrm>
            <a:off x="1426616" y="5415646"/>
            <a:ext cx="4929189" cy="1711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9D4488-D0C9-44DE-9C3C-15744407C785}"/>
              </a:ext>
            </a:extLst>
          </p:cNvPr>
          <p:cNvCxnSpPr>
            <a:cxnSpLocks/>
          </p:cNvCxnSpPr>
          <p:nvPr/>
        </p:nvCxnSpPr>
        <p:spPr>
          <a:xfrm flipV="1">
            <a:off x="1426615" y="5387690"/>
            <a:ext cx="4595815" cy="20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637897-3AE2-4C12-8065-456FFB9091BA}"/>
              </a:ext>
            </a:extLst>
          </p:cNvPr>
          <p:cNvCxnSpPr>
            <a:cxnSpLocks/>
          </p:cNvCxnSpPr>
          <p:nvPr/>
        </p:nvCxnSpPr>
        <p:spPr>
          <a:xfrm>
            <a:off x="1455192" y="5433773"/>
            <a:ext cx="2178846" cy="1693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88F0E6-BADE-474E-A135-C62AF99A8FED}"/>
              </a:ext>
            </a:extLst>
          </p:cNvPr>
          <p:cNvSpPr/>
          <p:nvPr/>
        </p:nvSpPr>
        <p:spPr>
          <a:xfrm>
            <a:off x="1396451" y="5377345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310CE6-D877-411C-9371-E6F10A3D200C}"/>
              </a:ext>
            </a:extLst>
          </p:cNvPr>
          <p:cNvSpPr/>
          <p:nvPr/>
        </p:nvSpPr>
        <p:spPr>
          <a:xfrm>
            <a:off x="1130547" y="4905507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A798DE-DC7B-41D3-AA28-AF25D80EF5D5}"/>
              </a:ext>
            </a:extLst>
          </p:cNvPr>
          <p:cNvSpPr/>
          <p:nvPr/>
        </p:nvSpPr>
        <p:spPr>
          <a:xfrm>
            <a:off x="3035547" y="5025131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9E6133-DE44-4F65-A992-E55FC434BACF}"/>
              </a:ext>
            </a:extLst>
          </p:cNvPr>
          <p:cNvSpPr/>
          <p:nvPr/>
        </p:nvSpPr>
        <p:spPr>
          <a:xfrm>
            <a:off x="3316535" y="5093351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9AA45C-1A1F-4063-97A0-CC93E508D893}"/>
              </a:ext>
            </a:extLst>
          </p:cNvPr>
          <p:cNvSpPr/>
          <p:nvPr/>
        </p:nvSpPr>
        <p:spPr>
          <a:xfrm>
            <a:off x="5621585" y="5598911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3311F3-2C5F-4666-ABBE-3BBA662F8CBD}"/>
              </a:ext>
            </a:extLst>
          </p:cNvPr>
          <p:cNvSpPr/>
          <p:nvPr/>
        </p:nvSpPr>
        <p:spPr>
          <a:xfrm>
            <a:off x="5978773" y="5339675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40CB4A-009E-432C-BA02-250290F00DBA}"/>
              </a:ext>
            </a:extLst>
          </p:cNvPr>
          <p:cNvSpPr/>
          <p:nvPr/>
        </p:nvSpPr>
        <p:spPr>
          <a:xfrm>
            <a:off x="6297064" y="7079588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FB0B4B-AA83-44D7-B115-DB99DDBCD8CD}"/>
              </a:ext>
            </a:extLst>
          </p:cNvPr>
          <p:cNvSpPr/>
          <p:nvPr/>
        </p:nvSpPr>
        <p:spPr>
          <a:xfrm>
            <a:off x="3590380" y="7055581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EC76E0D-3DBB-4BD7-9FE4-3B4A3BA32A28}"/>
              </a:ext>
            </a:extLst>
          </p:cNvPr>
          <p:cNvSpPr/>
          <p:nvPr/>
        </p:nvSpPr>
        <p:spPr>
          <a:xfrm>
            <a:off x="3603477" y="6351354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765401-DD23-4DE8-98E4-34094813C226}"/>
              </a:ext>
            </a:extLst>
          </p:cNvPr>
          <p:cNvSpPr/>
          <p:nvPr/>
        </p:nvSpPr>
        <p:spPr>
          <a:xfrm>
            <a:off x="2125909" y="6731292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3E0122-35DD-4C5A-9A84-ED84889E887B}"/>
              </a:ext>
            </a:extLst>
          </p:cNvPr>
          <p:cNvSpPr/>
          <p:nvPr/>
        </p:nvSpPr>
        <p:spPr>
          <a:xfrm>
            <a:off x="864645" y="5723165"/>
            <a:ext cx="87315" cy="96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10F50F-19B8-4226-B1F6-DD74DBD36941}"/>
              </a:ext>
            </a:extLst>
          </p:cNvPr>
          <p:cNvCxnSpPr>
            <a:cxnSpLocks/>
          </p:cNvCxnSpPr>
          <p:nvPr/>
        </p:nvCxnSpPr>
        <p:spPr>
          <a:xfrm flipV="1">
            <a:off x="1183730" y="7796270"/>
            <a:ext cx="4590415" cy="7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1F4217C-D6E9-47FA-8B63-FDD05D1CA1B5}"/>
              </a:ext>
            </a:extLst>
          </p:cNvPr>
          <p:cNvCxnSpPr>
            <a:cxnSpLocks/>
          </p:cNvCxnSpPr>
          <p:nvPr/>
        </p:nvCxnSpPr>
        <p:spPr>
          <a:xfrm>
            <a:off x="1190715" y="78038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0AE3F1-CA40-438A-8334-5164C113A3DC}"/>
              </a:ext>
            </a:extLst>
          </p:cNvPr>
          <p:cNvCxnSpPr>
            <a:cxnSpLocks/>
          </p:cNvCxnSpPr>
          <p:nvPr/>
        </p:nvCxnSpPr>
        <p:spPr>
          <a:xfrm>
            <a:off x="1647915" y="779627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328DBF-5B93-47CA-9A77-95383AEBE664}"/>
              </a:ext>
            </a:extLst>
          </p:cNvPr>
          <p:cNvCxnSpPr>
            <a:cxnSpLocks/>
          </p:cNvCxnSpPr>
          <p:nvPr/>
        </p:nvCxnSpPr>
        <p:spPr>
          <a:xfrm>
            <a:off x="2082255" y="781329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EE33E5-A3D1-40AC-BFFE-3019224C4414}"/>
              </a:ext>
            </a:extLst>
          </p:cNvPr>
          <p:cNvCxnSpPr>
            <a:cxnSpLocks/>
          </p:cNvCxnSpPr>
          <p:nvPr/>
        </p:nvCxnSpPr>
        <p:spPr>
          <a:xfrm>
            <a:off x="2554695" y="781329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575108D-8D16-400D-BB09-209D15BE5D3B}"/>
              </a:ext>
            </a:extLst>
          </p:cNvPr>
          <p:cNvCxnSpPr>
            <a:cxnSpLocks/>
          </p:cNvCxnSpPr>
          <p:nvPr/>
        </p:nvCxnSpPr>
        <p:spPr>
          <a:xfrm>
            <a:off x="2966175" y="781710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393649-8A0C-4F1D-9389-53B1682BD262}"/>
              </a:ext>
            </a:extLst>
          </p:cNvPr>
          <p:cNvCxnSpPr>
            <a:cxnSpLocks/>
          </p:cNvCxnSpPr>
          <p:nvPr/>
        </p:nvCxnSpPr>
        <p:spPr>
          <a:xfrm>
            <a:off x="3457665" y="7815082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1052F6-BA7F-404B-B7BC-75FE4E4F6975}"/>
              </a:ext>
            </a:extLst>
          </p:cNvPr>
          <p:cNvCxnSpPr>
            <a:cxnSpLocks/>
          </p:cNvCxnSpPr>
          <p:nvPr/>
        </p:nvCxnSpPr>
        <p:spPr>
          <a:xfrm>
            <a:off x="3884385" y="779627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635E35-65BB-469D-B152-D790D509607F}"/>
              </a:ext>
            </a:extLst>
          </p:cNvPr>
          <p:cNvCxnSpPr>
            <a:cxnSpLocks/>
          </p:cNvCxnSpPr>
          <p:nvPr/>
        </p:nvCxnSpPr>
        <p:spPr>
          <a:xfrm>
            <a:off x="4379685" y="781329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118642-09CA-4817-A99F-696183AA1BAC}"/>
              </a:ext>
            </a:extLst>
          </p:cNvPr>
          <p:cNvCxnSpPr>
            <a:cxnSpLocks/>
          </p:cNvCxnSpPr>
          <p:nvPr/>
        </p:nvCxnSpPr>
        <p:spPr>
          <a:xfrm>
            <a:off x="4829265" y="781329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18C3DD6-F02A-4137-AAE4-72708B635C72}"/>
              </a:ext>
            </a:extLst>
          </p:cNvPr>
          <p:cNvCxnSpPr>
            <a:cxnSpLocks/>
          </p:cNvCxnSpPr>
          <p:nvPr/>
        </p:nvCxnSpPr>
        <p:spPr>
          <a:xfrm>
            <a:off x="5294085" y="781329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5F0D1AB-29E1-4B21-8C72-71744FF4915D}"/>
              </a:ext>
            </a:extLst>
          </p:cNvPr>
          <p:cNvCxnSpPr>
            <a:cxnSpLocks/>
          </p:cNvCxnSpPr>
          <p:nvPr/>
        </p:nvCxnSpPr>
        <p:spPr>
          <a:xfrm>
            <a:off x="5774145" y="779627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6932832-FDB5-4738-89D7-DEA3FB5B9AB5}"/>
              </a:ext>
            </a:extLst>
          </p:cNvPr>
          <p:cNvSpPr txBox="1"/>
          <p:nvPr/>
        </p:nvSpPr>
        <p:spPr>
          <a:xfrm>
            <a:off x="99894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3893E2-524C-48F1-AB07-E75A3383A172}"/>
              </a:ext>
            </a:extLst>
          </p:cNvPr>
          <p:cNvSpPr txBox="1"/>
          <p:nvPr/>
        </p:nvSpPr>
        <p:spPr>
          <a:xfrm>
            <a:off x="145741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124609-56E6-48C4-8FCE-333FCD9D1F9A}"/>
              </a:ext>
            </a:extLst>
          </p:cNvPr>
          <p:cNvSpPr txBox="1"/>
          <p:nvPr/>
        </p:nvSpPr>
        <p:spPr>
          <a:xfrm>
            <a:off x="191588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804EF-F5F1-4DFE-89F2-CDA7B31F912E}"/>
              </a:ext>
            </a:extLst>
          </p:cNvPr>
          <p:cNvSpPr txBox="1"/>
          <p:nvPr/>
        </p:nvSpPr>
        <p:spPr>
          <a:xfrm>
            <a:off x="237435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3A06E2-5340-436C-960D-F1106085BBB4}"/>
              </a:ext>
            </a:extLst>
          </p:cNvPr>
          <p:cNvSpPr txBox="1"/>
          <p:nvPr/>
        </p:nvSpPr>
        <p:spPr>
          <a:xfrm>
            <a:off x="466670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C8E2BD-ED75-408C-BF6B-944438E0BBEE}"/>
              </a:ext>
            </a:extLst>
          </p:cNvPr>
          <p:cNvSpPr txBox="1"/>
          <p:nvPr/>
        </p:nvSpPr>
        <p:spPr>
          <a:xfrm>
            <a:off x="420823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24F9F0-04F1-4F12-B8E3-434F6B96F7F7}"/>
              </a:ext>
            </a:extLst>
          </p:cNvPr>
          <p:cNvSpPr txBox="1"/>
          <p:nvPr/>
        </p:nvSpPr>
        <p:spPr>
          <a:xfrm>
            <a:off x="374976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E5DFFA-B3BD-4523-AD75-BB3814158E8E}"/>
              </a:ext>
            </a:extLst>
          </p:cNvPr>
          <p:cNvSpPr txBox="1"/>
          <p:nvPr/>
        </p:nvSpPr>
        <p:spPr>
          <a:xfrm>
            <a:off x="329129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937C28-C277-422A-B774-D62F21FF645F}"/>
              </a:ext>
            </a:extLst>
          </p:cNvPr>
          <p:cNvSpPr txBox="1"/>
          <p:nvPr/>
        </p:nvSpPr>
        <p:spPr>
          <a:xfrm>
            <a:off x="278329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FC50BD-FFF3-4411-9780-1CDF129CE55A}"/>
              </a:ext>
            </a:extLst>
          </p:cNvPr>
          <p:cNvSpPr txBox="1"/>
          <p:nvPr/>
        </p:nvSpPr>
        <p:spPr>
          <a:xfrm>
            <a:off x="512517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2DA9687-3809-4789-95CA-9962979FF7D2}"/>
              </a:ext>
            </a:extLst>
          </p:cNvPr>
          <p:cNvSpPr txBox="1"/>
          <p:nvPr/>
        </p:nvSpPr>
        <p:spPr>
          <a:xfrm>
            <a:off x="5583647" y="796321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2000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49BE3E-0B88-4BB9-B201-A1C50B9EDDEC}"/>
              </a:ext>
            </a:extLst>
          </p:cNvPr>
          <p:cNvSpPr/>
          <p:nvPr/>
        </p:nvSpPr>
        <p:spPr>
          <a:xfrm>
            <a:off x="3869145" y="7708566"/>
            <a:ext cx="1440179" cy="200055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A66AF0A-8D61-4BE3-A5BF-EADEED176B50}"/>
              </a:ext>
            </a:extLst>
          </p:cNvPr>
          <p:cNvCxnSpPr>
            <a:cxnSpLocks/>
            <a:stCxn id="131" idx="0"/>
            <a:endCxn id="120" idx="4"/>
          </p:cNvCxnSpPr>
          <p:nvPr/>
        </p:nvCxnSpPr>
        <p:spPr>
          <a:xfrm>
            <a:off x="4783292" y="2821984"/>
            <a:ext cx="2068" cy="29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965B5F-E540-4AF1-8B0E-8902240777A5}"/>
              </a:ext>
            </a:extLst>
          </p:cNvPr>
          <p:cNvCxnSpPr>
            <a:cxnSpLocks/>
            <a:stCxn id="110" idx="0"/>
            <a:endCxn id="112" idx="0"/>
          </p:cNvCxnSpPr>
          <p:nvPr/>
        </p:nvCxnSpPr>
        <p:spPr>
          <a:xfrm flipH="1">
            <a:off x="1154429" y="2208755"/>
            <a:ext cx="11588" cy="14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131C1C9-24CB-405C-8B0D-4391347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772"/>
            <a:ext cx="6858000" cy="5896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/>
              <a:t>Visualization Name: Trade Balance (Single)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98F77-2A01-457D-AF08-3F03FC834DE5}"/>
              </a:ext>
            </a:extLst>
          </p:cNvPr>
          <p:cNvCxnSpPr>
            <a:cxnSpLocks/>
          </p:cNvCxnSpPr>
          <p:nvPr/>
        </p:nvCxnSpPr>
        <p:spPr>
          <a:xfrm>
            <a:off x="819150" y="1272540"/>
            <a:ext cx="0" cy="3246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C94F76-B4D9-4710-AE18-FEA9C3FC4536}"/>
              </a:ext>
            </a:extLst>
          </p:cNvPr>
          <p:cNvCxnSpPr>
            <a:cxnSpLocks/>
          </p:cNvCxnSpPr>
          <p:nvPr/>
        </p:nvCxnSpPr>
        <p:spPr>
          <a:xfrm>
            <a:off x="819150" y="4518660"/>
            <a:ext cx="5463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FB85C26-C76E-499D-AAC5-768BCD951D92}"/>
              </a:ext>
            </a:extLst>
          </p:cNvPr>
          <p:cNvSpPr txBox="1"/>
          <p:nvPr/>
        </p:nvSpPr>
        <p:spPr>
          <a:xfrm>
            <a:off x="0" y="4686300"/>
            <a:ext cx="68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BD24E0-52A3-4649-AD1D-540FDEBAAB84}"/>
              </a:ext>
            </a:extLst>
          </p:cNvPr>
          <p:cNvSpPr txBox="1"/>
          <p:nvPr/>
        </p:nvSpPr>
        <p:spPr>
          <a:xfrm>
            <a:off x="0" y="857799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5BA8BC-152D-4D78-B258-1083DCBE1DA4}"/>
              </a:ext>
            </a:extLst>
          </p:cNvPr>
          <p:cNvCxnSpPr>
            <a:cxnSpLocks/>
          </p:cNvCxnSpPr>
          <p:nvPr/>
        </p:nvCxnSpPr>
        <p:spPr>
          <a:xfrm>
            <a:off x="1146810" y="451866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569207-F7B9-4C23-9040-6CBF836529F1}"/>
              </a:ext>
            </a:extLst>
          </p:cNvPr>
          <p:cNvCxnSpPr>
            <a:cxnSpLocks/>
          </p:cNvCxnSpPr>
          <p:nvPr/>
        </p:nvCxnSpPr>
        <p:spPr>
          <a:xfrm>
            <a:off x="1604010" y="451104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19222F-3016-431B-97C8-6950A11EDB83}"/>
              </a:ext>
            </a:extLst>
          </p:cNvPr>
          <p:cNvCxnSpPr>
            <a:cxnSpLocks/>
          </p:cNvCxnSpPr>
          <p:nvPr/>
        </p:nvCxnSpPr>
        <p:spPr>
          <a:xfrm>
            <a:off x="203835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4BBF62-9AF5-484C-996E-C38E367B3643}"/>
              </a:ext>
            </a:extLst>
          </p:cNvPr>
          <p:cNvCxnSpPr>
            <a:cxnSpLocks/>
          </p:cNvCxnSpPr>
          <p:nvPr/>
        </p:nvCxnSpPr>
        <p:spPr>
          <a:xfrm>
            <a:off x="251079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A92DCE-F5A6-485A-B6D0-0A6905570B5C}"/>
              </a:ext>
            </a:extLst>
          </p:cNvPr>
          <p:cNvCxnSpPr>
            <a:cxnSpLocks/>
          </p:cNvCxnSpPr>
          <p:nvPr/>
        </p:nvCxnSpPr>
        <p:spPr>
          <a:xfrm>
            <a:off x="2922270" y="453187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FEDCEB-CCDB-42D5-BF4A-9E0532814458}"/>
              </a:ext>
            </a:extLst>
          </p:cNvPr>
          <p:cNvCxnSpPr>
            <a:cxnSpLocks/>
          </p:cNvCxnSpPr>
          <p:nvPr/>
        </p:nvCxnSpPr>
        <p:spPr>
          <a:xfrm>
            <a:off x="3413760" y="4529852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4AE2E76-DB53-4B4D-85DF-2743A49EABD4}"/>
              </a:ext>
            </a:extLst>
          </p:cNvPr>
          <p:cNvCxnSpPr>
            <a:cxnSpLocks/>
          </p:cNvCxnSpPr>
          <p:nvPr/>
        </p:nvCxnSpPr>
        <p:spPr>
          <a:xfrm>
            <a:off x="3840480" y="451104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EF2B2D-FB19-4E1B-AF92-4E4C028E5299}"/>
              </a:ext>
            </a:extLst>
          </p:cNvPr>
          <p:cNvCxnSpPr>
            <a:cxnSpLocks/>
          </p:cNvCxnSpPr>
          <p:nvPr/>
        </p:nvCxnSpPr>
        <p:spPr>
          <a:xfrm>
            <a:off x="433578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3225C9-6B0D-4102-917E-47D283184033}"/>
              </a:ext>
            </a:extLst>
          </p:cNvPr>
          <p:cNvCxnSpPr>
            <a:cxnSpLocks/>
          </p:cNvCxnSpPr>
          <p:nvPr/>
        </p:nvCxnSpPr>
        <p:spPr>
          <a:xfrm>
            <a:off x="478536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5200DB-908F-44F6-A64E-095BAE733182}"/>
              </a:ext>
            </a:extLst>
          </p:cNvPr>
          <p:cNvCxnSpPr>
            <a:cxnSpLocks/>
          </p:cNvCxnSpPr>
          <p:nvPr/>
        </p:nvCxnSpPr>
        <p:spPr>
          <a:xfrm>
            <a:off x="525018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4AC047-E99C-4013-8E36-662470AC292B}"/>
              </a:ext>
            </a:extLst>
          </p:cNvPr>
          <p:cNvCxnSpPr>
            <a:cxnSpLocks/>
          </p:cNvCxnSpPr>
          <p:nvPr/>
        </p:nvCxnSpPr>
        <p:spPr>
          <a:xfrm>
            <a:off x="5730240" y="451104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3C69D-47DA-4275-BCDF-D3BE283BB484}"/>
              </a:ext>
            </a:extLst>
          </p:cNvPr>
          <p:cNvCxnSpPr>
            <a:cxnSpLocks/>
          </p:cNvCxnSpPr>
          <p:nvPr/>
        </p:nvCxnSpPr>
        <p:spPr>
          <a:xfrm>
            <a:off x="6179820" y="452806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521D5F-90A6-400C-8800-01B5550AA72A}"/>
              </a:ext>
            </a:extLst>
          </p:cNvPr>
          <p:cNvCxnSpPr>
            <a:cxnSpLocks/>
          </p:cNvCxnSpPr>
          <p:nvPr/>
        </p:nvCxnSpPr>
        <p:spPr>
          <a:xfrm flipH="1">
            <a:off x="689610" y="409194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99683-84FF-4817-9F32-87A8CB320176}"/>
              </a:ext>
            </a:extLst>
          </p:cNvPr>
          <p:cNvCxnSpPr>
            <a:cxnSpLocks/>
          </p:cNvCxnSpPr>
          <p:nvPr/>
        </p:nvCxnSpPr>
        <p:spPr>
          <a:xfrm flipH="1">
            <a:off x="689610" y="364998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5068A9-4BCE-40FC-9DDD-F4D539D1DF0B}"/>
              </a:ext>
            </a:extLst>
          </p:cNvPr>
          <p:cNvCxnSpPr>
            <a:cxnSpLocks/>
          </p:cNvCxnSpPr>
          <p:nvPr/>
        </p:nvCxnSpPr>
        <p:spPr>
          <a:xfrm flipH="1">
            <a:off x="689610" y="276606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ED74674-1D50-4060-A3E9-BBC1C5B84B1C}"/>
              </a:ext>
            </a:extLst>
          </p:cNvPr>
          <p:cNvCxnSpPr>
            <a:cxnSpLocks/>
          </p:cNvCxnSpPr>
          <p:nvPr/>
        </p:nvCxnSpPr>
        <p:spPr>
          <a:xfrm flipH="1">
            <a:off x="689610" y="185166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5476BF-BE0B-4191-A9F6-02BDFF134435}"/>
              </a:ext>
            </a:extLst>
          </p:cNvPr>
          <p:cNvCxnSpPr>
            <a:cxnSpLocks/>
          </p:cNvCxnSpPr>
          <p:nvPr/>
        </p:nvCxnSpPr>
        <p:spPr>
          <a:xfrm flipH="1">
            <a:off x="689610" y="316992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6E7BB3-5CA2-4DC3-937F-04C08462CBD1}"/>
              </a:ext>
            </a:extLst>
          </p:cNvPr>
          <p:cNvCxnSpPr>
            <a:cxnSpLocks/>
          </p:cNvCxnSpPr>
          <p:nvPr/>
        </p:nvCxnSpPr>
        <p:spPr>
          <a:xfrm flipH="1">
            <a:off x="689610" y="227838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609B8D0-43B4-4263-BA32-2E8219D98334}"/>
              </a:ext>
            </a:extLst>
          </p:cNvPr>
          <p:cNvSpPr/>
          <p:nvPr/>
        </p:nvSpPr>
        <p:spPr>
          <a:xfrm>
            <a:off x="1184910" y="2232660"/>
            <a:ext cx="4998720" cy="998220"/>
          </a:xfrm>
          <a:custGeom>
            <a:avLst/>
            <a:gdLst>
              <a:gd name="connsiteX0" fmla="*/ 0 w 4998720"/>
              <a:gd name="connsiteY0" fmla="*/ 0 h 998220"/>
              <a:gd name="connsiteX1" fmla="*/ 419100 w 4998720"/>
              <a:gd name="connsiteY1" fmla="*/ 205740 h 998220"/>
              <a:gd name="connsiteX2" fmla="*/ 868680 w 4998720"/>
              <a:gd name="connsiteY2" fmla="*/ 228600 h 998220"/>
              <a:gd name="connsiteX3" fmla="*/ 1333500 w 4998720"/>
              <a:gd name="connsiteY3" fmla="*/ 68580 h 998220"/>
              <a:gd name="connsiteX4" fmla="*/ 1722120 w 4998720"/>
              <a:gd name="connsiteY4" fmla="*/ 693420 h 998220"/>
              <a:gd name="connsiteX5" fmla="*/ 2240280 w 4998720"/>
              <a:gd name="connsiteY5" fmla="*/ 708660 h 998220"/>
              <a:gd name="connsiteX6" fmla="*/ 2750820 w 4998720"/>
              <a:gd name="connsiteY6" fmla="*/ 525780 h 998220"/>
              <a:gd name="connsiteX7" fmla="*/ 3162300 w 4998720"/>
              <a:gd name="connsiteY7" fmla="*/ 502920 h 998220"/>
              <a:gd name="connsiteX8" fmla="*/ 3619500 w 4998720"/>
              <a:gd name="connsiteY8" fmla="*/ 640080 h 998220"/>
              <a:gd name="connsiteX9" fmla="*/ 4084320 w 4998720"/>
              <a:gd name="connsiteY9" fmla="*/ 998220 h 998220"/>
              <a:gd name="connsiteX10" fmla="*/ 4541520 w 4998720"/>
              <a:gd name="connsiteY10" fmla="*/ 777240 h 998220"/>
              <a:gd name="connsiteX11" fmla="*/ 4998720 w 4998720"/>
              <a:gd name="connsiteY11" fmla="*/ 20574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98720" h="998220">
                <a:moveTo>
                  <a:pt x="0" y="0"/>
                </a:moveTo>
                <a:lnTo>
                  <a:pt x="419100" y="205740"/>
                </a:lnTo>
                <a:lnTo>
                  <a:pt x="868680" y="228600"/>
                </a:lnTo>
                <a:lnTo>
                  <a:pt x="1333500" y="68580"/>
                </a:lnTo>
                <a:lnTo>
                  <a:pt x="1722120" y="693420"/>
                </a:lnTo>
                <a:lnTo>
                  <a:pt x="2240280" y="708660"/>
                </a:lnTo>
                <a:lnTo>
                  <a:pt x="2750820" y="525780"/>
                </a:lnTo>
                <a:lnTo>
                  <a:pt x="3162300" y="502920"/>
                </a:lnTo>
                <a:lnTo>
                  <a:pt x="3619500" y="640080"/>
                </a:lnTo>
                <a:lnTo>
                  <a:pt x="4084320" y="998220"/>
                </a:lnTo>
                <a:lnTo>
                  <a:pt x="4541520" y="777240"/>
                </a:lnTo>
                <a:lnTo>
                  <a:pt x="4998720" y="205740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31D16A-072B-473C-8CE3-682E0FC21B60}"/>
              </a:ext>
            </a:extLst>
          </p:cNvPr>
          <p:cNvSpPr/>
          <p:nvPr/>
        </p:nvSpPr>
        <p:spPr>
          <a:xfrm>
            <a:off x="1154430" y="2545080"/>
            <a:ext cx="5021580" cy="1196340"/>
          </a:xfrm>
          <a:custGeom>
            <a:avLst/>
            <a:gdLst>
              <a:gd name="connsiteX0" fmla="*/ 0 w 5021580"/>
              <a:gd name="connsiteY0" fmla="*/ 1120140 h 1196340"/>
              <a:gd name="connsiteX1" fmla="*/ 441960 w 5021580"/>
              <a:gd name="connsiteY1" fmla="*/ 883920 h 1196340"/>
              <a:gd name="connsiteX2" fmla="*/ 906780 w 5021580"/>
              <a:gd name="connsiteY2" fmla="*/ 1173480 h 1196340"/>
              <a:gd name="connsiteX3" fmla="*/ 1379220 w 5021580"/>
              <a:gd name="connsiteY3" fmla="*/ 1196340 h 1196340"/>
              <a:gd name="connsiteX4" fmla="*/ 1821180 w 5021580"/>
              <a:gd name="connsiteY4" fmla="*/ 1127760 h 1196340"/>
              <a:gd name="connsiteX5" fmla="*/ 2293620 w 5021580"/>
              <a:gd name="connsiteY5" fmla="*/ 845820 h 1196340"/>
              <a:gd name="connsiteX6" fmla="*/ 2773680 w 5021580"/>
              <a:gd name="connsiteY6" fmla="*/ 960120 h 1196340"/>
              <a:gd name="connsiteX7" fmla="*/ 3192780 w 5021580"/>
              <a:gd name="connsiteY7" fmla="*/ 609600 h 1196340"/>
              <a:gd name="connsiteX8" fmla="*/ 3634740 w 5021580"/>
              <a:gd name="connsiteY8" fmla="*/ 541020 h 1196340"/>
              <a:gd name="connsiteX9" fmla="*/ 4114800 w 5021580"/>
              <a:gd name="connsiteY9" fmla="*/ 0 h 1196340"/>
              <a:gd name="connsiteX10" fmla="*/ 4564380 w 5021580"/>
              <a:gd name="connsiteY10" fmla="*/ 0 h 1196340"/>
              <a:gd name="connsiteX11" fmla="*/ 5021580 w 5021580"/>
              <a:gd name="connsiteY11" fmla="*/ 48006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1580" h="1196340">
                <a:moveTo>
                  <a:pt x="0" y="1120140"/>
                </a:moveTo>
                <a:lnTo>
                  <a:pt x="441960" y="883920"/>
                </a:lnTo>
                <a:lnTo>
                  <a:pt x="906780" y="1173480"/>
                </a:lnTo>
                <a:lnTo>
                  <a:pt x="1379220" y="1196340"/>
                </a:lnTo>
                <a:lnTo>
                  <a:pt x="1821180" y="1127760"/>
                </a:lnTo>
                <a:lnTo>
                  <a:pt x="2293620" y="845820"/>
                </a:lnTo>
                <a:lnTo>
                  <a:pt x="2773680" y="960120"/>
                </a:lnTo>
                <a:lnTo>
                  <a:pt x="3192780" y="609600"/>
                </a:lnTo>
                <a:lnTo>
                  <a:pt x="3634740" y="541020"/>
                </a:lnTo>
                <a:lnTo>
                  <a:pt x="4114800" y="0"/>
                </a:lnTo>
                <a:lnTo>
                  <a:pt x="4564380" y="0"/>
                </a:lnTo>
                <a:lnTo>
                  <a:pt x="5021580" y="480060"/>
                </a:lnTo>
              </a:path>
            </a:pathLst>
          </a:cu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8D3D39C-254E-4700-8E93-55134E4116AA}"/>
              </a:ext>
            </a:extLst>
          </p:cNvPr>
          <p:cNvSpPr/>
          <p:nvPr/>
        </p:nvSpPr>
        <p:spPr>
          <a:xfrm>
            <a:off x="1126330" y="2208755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9831B99-8D35-411A-95B2-9E4387FDFE76}"/>
              </a:ext>
            </a:extLst>
          </p:cNvPr>
          <p:cNvSpPr/>
          <p:nvPr/>
        </p:nvSpPr>
        <p:spPr>
          <a:xfrm>
            <a:off x="1114742" y="361210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752F68B-F44A-4169-BFB1-6C409741390E}"/>
              </a:ext>
            </a:extLst>
          </p:cNvPr>
          <p:cNvSpPr/>
          <p:nvPr/>
        </p:nvSpPr>
        <p:spPr>
          <a:xfrm>
            <a:off x="1564323" y="338732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D4DB9A0-3E72-4143-8A10-38F001557F00}"/>
              </a:ext>
            </a:extLst>
          </p:cNvPr>
          <p:cNvSpPr/>
          <p:nvPr/>
        </p:nvSpPr>
        <p:spPr>
          <a:xfrm>
            <a:off x="2038350" y="366954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862DF83-D93D-4871-97D6-0EE0780D349C}"/>
              </a:ext>
            </a:extLst>
          </p:cNvPr>
          <p:cNvSpPr/>
          <p:nvPr/>
        </p:nvSpPr>
        <p:spPr>
          <a:xfrm>
            <a:off x="3389307" y="3363596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52DA7A-1152-4CA5-855B-0F8D365B05EC}"/>
              </a:ext>
            </a:extLst>
          </p:cNvPr>
          <p:cNvSpPr/>
          <p:nvPr/>
        </p:nvSpPr>
        <p:spPr>
          <a:xfrm>
            <a:off x="2897506" y="3636627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27A09DB-29C4-4DC7-A3A8-D6364D455ABB}"/>
              </a:ext>
            </a:extLst>
          </p:cNvPr>
          <p:cNvSpPr/>
          <p:nvPr/>
        </p:nvSpPr>
        <p:spPr>
          <a:xfrm>
            <a:off x="2471103" y="3696456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80E0942-7C58-4F8F-BA0D-682D77FEDDD6}"/>
              </a:ext>
            </a:extLst>
          </p:cNvPr>
          <p:cNvSpPr/>
          <p:nvPr/>
        </p:nvSpPr>
        <p:spPr>
          <a:xfrm>
            <a:off x="5673248" y="2511855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16FB99-5F92-435F-B64D-87D33B6EAAE6}"/>
              </a:ext>
            </a:extLst>
          </p:cNvPr>
          <p:cNvSpPr/>
          <p:nvPr/>
        </p:nvSpPr>
        <p:spPr>
          <a:xfrm>
            <a:off x="5242241" y="2510155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E710B5-D060-4B9E-A890-6A61298CDB4F}"/>
              </a:ext>
            </a:extLst>
          </p:cNvPr>
          <p:cNvSpPr/>
          <p:nvPr/>
        </p:nvSpPr>
        <p:spPr>
          <a:xfrm>
            <a:off x="4745673" y="305203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1D00F4C-A42E-4FF7-BA99-CD6AA10DAF86}"/>
              </a:ext>
            </a:extLst>
          </p:cNvPr>
          <p:cNvSpPr/>
          <p:nvPr/>
        </p:nvSpPr>
        <p:spPr>
          <a:xfrm>
            <a:off x="4294030" y="313080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89E5251-7393-4769-A4B7-403CF9D4962E}"/>
              </a:ext>
            </a:extLst>
          </p:cNvPr>
          <p:cNvSpPr/>
          <p:nvPr/>
        </p:nvSpPr>
        <p:spPr>
          <a:xfrm>
            <a:off x="3875722" y="3473450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CEC0555-7CEF-4B60-804C-190AC654486F}"/>
              </a:ext>
            </a:extLst>
          </p:cNvPr>
          <p:cNvSpPr/>
          <p:nvPr/>
        </p:nvSpPr>
        <p:spPr>
          <a:xfrm>
            <a:off x="6116797" y="298218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07D5B3-6F1A-4180-9B91-7DA10063B3A6}"/>
              </a:ext>
            </a:extLst>
          </p:cNvPr>
          <p:cNvSpPr/>
          <p:nvPr/>
        </p:nvSpPr>
        <p:spPr>
          <a:xfrm>
            <a:off x="2891311" y="289160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AF56CDE-E7A4-4DF1-AF4F-20A1E43AC71A}"/>
              </a:ext>
            </a:extLst>
          </p:cNvPr>
          <p:cNvSpPr/>
          <p:nvPr/>
        </p:nvSpPr>
        <p:spPr>
          <a:xfrm>
            <a:off x="1564322" y="2388632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2838948-4C1C-4C73-B845-03CF334ECA25}"/>
              </a:ext>
            </a:extLst>
          </p:cNvPr>
          <p:cNvSpPr/>
          <p:nvPr/>
        </p:nvSpPr>
        <p:spPr>
          <a:xfrm>
            <a:off x="2038349" y="242284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F5BF33-248F-4874-B9B1-D14D6C089439}"/>
              </a:ext>
            </a:extLst>
          </p:cNvPr>
          <p:cNvSpPr/>
          <p:nvPr/>
        </p:nvSpPr>
        <p:spPr>
          <a:xfrm>
            <a:off x="2471103" y="2277367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9A4903-381E-4994-A473-2D49B8770B47}"/>
              </a:ext>
            </a:extLst>
          </p:cNvPr>
          <p:cNvSpPr/>
          <p:nvPr/>
        </p:nvSpPr>
        <p:spPr>
          <a:xfrm>
            <a:off x="6116797" y="242284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1CC4F4A-B0DB-4FBF-83AD-ED4A43ED3C87}"/>
              </a:ext>
            </a:extLst>
          </p:cNvPr>
          <p:cNvSpPr/>
          <p:nvPr/>
        </p:nvSpPr>
        <p:spPr>
          <a:xfrm>
            <a:off x="5678644" y="2989422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E48A7D1-4E93-42DF-ABDF-B7D97ACB1945}"/>
              </a:ext>
            </a:extLst>
          </p:cNvPr>
          <p:cNvSpPr/>
          <p:nvPr/>
        </p:nvSpPr>
        <p:spPr>
          <a:xfrm>
            <a:off x="5242241" y="317347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2D3D25E-7B1C-49A6-A36A-AE31C1208416}"/>
              </a:ext>
            </a:extLst>
          </p:cNvPr>
          <p:cNvSpPr/>
          <p:nvPr/>
        </p:nvSpPr>
        <p:spPr>
          <a:xfrm>
            <a:off x="4743605" y="282198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F49A449-AD43-4689-992A-FA02E649889F}"/>
              </a:ext>
            </a:extLst>
          </p:cNvPr>
          <p:cNvSpPr/>
          <p:nvPr/>
        </p:nvSpPr>
        <p:spPr>
          <a:xfrm>
            <a:off x="4290374" y="2714420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B8D4C24-0E31-4837-AE02-372591DE5614}"/>
              </a:ext>
            </a:extLst>
          </p:cNvPr>
          <p:cNvSpPr/>
          <p:nvPr/>
        </p:nvSpPr>
        <p:spPr>
          <a:xfrm>
            <a:off x="3875722" y="2731770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C1CBB5D-7BE6-4746-B089-84EB62694352}"/>
              </a:ext>
            </a:extLst>
          </p:cNvPr>
          <p:cNvSpPr/>
          <p:nvPr/>
        </p:nvSpPr>
        <p:spPr>
          <a:xfrm>
            <a:off x="3389307" y="289160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679F6CE-783A-46DA-B308-7C287D2D184F}"/>
              </a:ext>
            </a:extLst>
          </p:cNvPr>
          <p:cNvCxnSpPr>
            <a:cxnSpLocks/>
            <a:stCxn id="125" idx="4"/>
          </p:cNvCxnSpPr>
          <p:nvPr/>
        </p:nvCxnSpPr>
        <p:spPr>
          <a:xfrm>
            <a:off x="1604009" y="2458482"/>
            <a:ext cx="1906" cy="93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339944B-B987-450C-A208-329C7351E04B}"/>
              </a:ext>
            </a:extLst>
          </p:cNvPr>
          <p:cNvCxnSpPr>
            <a:cxnSpLocks/>
            <a:stCxn id="127" idx="4"/>
            <a:endCxn id="117" idx="0"/>
          </p:cNvCxnSpPr>
          <p:nvPr/>
        </p:nvCxnSpPr>
        <p:spPr>
          <a:xfrm>
            <a:off x="2510790" y="2347217"/>
            <a:ext cx="0" cy="13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E05A02-8074-41C9-B288-55E00B3DE8AD}"/>
              </a:ext>
            </a:extLst>
          </p:cNvPr>
          <p:cNvCxnSpPr>
            <a:cxnSpLocks/>
            <a:stCxn id="124" idx="4"/>
            <a:endCxn id="116" idx="0"/>
          </p:cNvCxnSpPr>
          <p:nvPr/>
        </p:nvCxnSpPr>
        <p:spPr>
          <a:xfrm>
            <a:off x="2930998" y="2961454"/>
            <a:ext cx="6195" cy="6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0F4AA38-B646-4F57-A0F6-5CC169E3133D}"/>
              </a:ext>
            </a:extLst>
          </p:cNvPr>
          <p:cNvCxnSpPr>
            <a:cxnSpLocks/>
            <a:stCxn id="126" idx="4"/>
            <a:endCxn id="114" idx="0"/>
          </p:cNvCxnSpPr>
          <p:nvPr/>
        </p:nvCxnSpPr>
        <p:spPr>
          <a:xfrm>
            <a:off x="2078036" y="2492693"/>
            <a:ext cx="1" cy="11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5C7374-9B96-4932-8F3E-20450C64DD24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280178" y="2539524"/>
            <a:ext cx="1750" cy="63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245FE0E-8BDF-401C-8174-EE81E90211F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714359" y="2566346"/>
            <a:ext cx="3972" cy="42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A3C9780-B9E4-47E5-9A1C-BA4D81DDA69C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152666" y="2467550"/>
            <a:ext cx="3818" cy="514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F0ECB7F-9893-400C-84C7-34F7BBCCD6E3}"/>
              </a:ext>
            </a:extLst>
          </p:cNvPr>
          <p:cNvCxnSpPr>
            <a:cxnSpLocks/>
            <a:stCxn id="134" idx="4"/>
            <a:endCxn id="115" idx="0"/>
          </p:cNvCxnSpPr>
          <p:nvPr/>
        </p:nvCxnSpPr>
        <p:spPr>
          <a:xfrm>
            <a:off x="3428994" y="2961454"/>
            <a:ext cx="0" cy="40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D486C04-877B-4EE4-8ED0-8CF662A6D778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915408" y="2801620"/>
            <a:ext cx="1" cy="67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F89D864-B7A7-4672-A777-F16CDFAAA37B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4330060" y="2784270"/>
            <a:ext cx="3657" cy="34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4BD24E0-52A3-4649-AD1D-540FDEBAAB84}"/>
              </a:ext>
            </a:extLst>
          </p:cNvPr>
          <p:cNvSpPr txBox="1"/>
          <p:nvPr/>
        </p:nvSpPr>
        <p:spPr>
          <a:xfrm>
            <a:off x="1913015" y="36506"/>
            <a:ext cx="23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Range: 2000-2010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C5E0C3-1813-4E32-91C9-5EFD8D14B9C1}"/>
              </a:ext>
            </a:extLst>
          </p:cNvPr>
          <p:cNvCxnSpPr>
            <a:cxnSpLocks/>
          </p:cNvCxnSpPr>
          <p:nvPr/>
        </p:nvCxnSpPr>
        <p:spPr>
          <a:xfrm>
            <a:off x="406400" y="791845"/>
            <a:ext cx="223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AE8C19E-D86F-4422-BD6E-8C56D9F2AA0C}"/>
              </a:ext>
            </a:extLst>
          </p:cNvPr>
          <p:cNvSpPr txBox="1"/>
          <p:nvPr/>
        </p:nvSpPr>
        <p:spPr>
          <a:xfrm>
            <a:off x="2860672" y="344396"/>
            <a:ext cx="22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% of total imports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4CC1C9-B8D0-4B36-B3FB-43CB33F7E37C}"/>
              </a:ext>
            </a:extLst>
          </p:cNvPr>
          <p:cNvSpPr txBox="1"/>
          <p:nvPr/>
        </p:nvSpPr>
        <p:spPr>
          <a:xfrm>
            <a:off x="330837" y="341462"/>
            <a:ext cx="212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% of total exports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664426-67CA-44BA-8633-9DB14C9EFF23}"/>
              </a:ext>
            </a:extLst>
          </p:cNvPr>
          <p:cNvCxnSpPr>
            <a:cxnSpLocks/>
          </p:cNvCxnSpPr>
          <p:nvPr/>
        </p:nvCxnSpPr>
        <p:spPr>
          <a:xfrm>
            <a:off x="406400" y="785495"/>
            <a:ext cx="0" cy="2765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2ECDBD-59E4-4EC5-8F8E-102F68D4E913}"/>
              </a:ext>
            </a:extLst>
          </p:cNvPr>
          <p:cNvCxnSpPr/>
          <p:nvPr/>
        </p:nvCxnSpPr>
        <p:spPr>
          <a:xfrm flipV="1">
            <a:off x="635000" y="70294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2AF5D81-8799-4BD6-BDB9-522CB5397466}"/>
              </a:ext>
            </a:extLst>
          </p:cNvPr>
          <p:cNvCxnSpPr/>
          <p:nvPr/>
        </p:nvCxnSpPr>
        <p:spPr>
          <a:xfrm flipV="1">
            <a:off x="939800" y="699770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BDDEF5-25BF-4951-9CF8-CC2909696FE8}"/>
              </a:ext>
            </a:extLst>
          </p:cNvPr>
          <p:cNvCxnSpPr/>
          <p:nvPr/>
        </p:nvCxnSpPr>
        <p:spPr>
          <a:xfrm flipV="1">
            <a:off x="1244600" y="70929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4598D6-B48E-42D5-9CF1-5C4EBB6B7EAF}"/>
              </a:ext>
            </a:extLst>
          </p:cNvPr>
          <p:cNvCxnSpPr/>
          <p:nvPr/>
        </p:nvCxnSpPr>
        <p:spPr>
          <a:xfrm flipV="1">
            <a:off x="1549400" y="70929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51977F6-A634-42AA-AF85-6688A0C35A60}"/>
              </a:ext>
            </a:extLst>
          </p:cNvPr>
          <p:cNvCxnSpPr/>
          <p:nvPr/>
        </p:nvCxnSpPr>
        <p:spPr>
          <a:xfrm flipV="1">
            <a:off x="1854200" y="706120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03D3DB-C778-46E7-A0CC-73D4300C45B2}"/>
              </a:ext>
            </a:extLst>
          </p:cNvPr>
          <p:cNvCxnSpPr/>
          <p:nvPr/>
        </p:nvCxnSpPr>
        <p:spPr>
          <a:xfrm flipV="1">
            <a:off x="2159000" y="70929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60BF619-C3C7-4320-B118-8EBDE17E2F82}"/>
              </a:ext>
            </a:extLst>
          </p:cNvPr>
          <p:cNvCxnSpPr/>
          <p:nvPr/>
        </p:nvCxnSpPr>
        <p:spPr>
          <a:xfrm flipV="1">
            <a:off x="2463800" y="70294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4902C1E-4D6F-467F-A68A-99089A833682}"/>
              </a:ext>
            </a:extLst>
          </p:cNvPr>
          <p:cNvSpPr/>
          <p:nvPr/>
        </p:nvSpPr>
        <p:spPr>
          <a:xfrm>
            <a:off x="419099" y="868045"/>
            <a:ext cx="2057397" cy="99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China:  35% 1.5 Billion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CBA6B8-1243-4C37-8FF9-90D49EAB3F60}"/>
              </a:ext>
            </a:extLst>
          </p:cNvPr>
          <p:cNvSpPr/>
          <p:nvPr/>
        </p:nvSpPr>
        <p:spPr>
          <a:xfrm>
            <a:off x="419098" y="1006447"/>
            <a:ext cx="2003413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C841BF-5E35-42BA-91E4-3B2E76F4CD4A}"/>
              </a:ext>
            </a:extLst>
          </p:cNvPr>
          <p:cNvSpPr/>
          <p:nvPr/>
        </p:nvSpPr>
        <p:spPr>
          <a:xfrm>
            <a:off x="419098" y="1148929"/>
            <a:ext cx="191768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BB0FA5-F758-430C-8EB5-2A0AB46C0EF1}"/>
              </a:ext>
            </a:extLst>
          </p:cNvPr>
          <p:cNvSpPr/>
          <p:nvPr/>
        </p:nvSpPr>
        <p:spPr>
          <a:xfrm>
            <a:off x="419098" y="1291411"/>
            <a:ext cx="1828800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BF31F87-55FE-48B4-BFA3-E5822374E1DA}"/>
              </a:ext>
            </a:extLst>
          </p:cNvPr>
          <p:cNvSpPr/>
          <p:nvPr/>
        </p:nvSpPr>
        <p:spPr>
          <a:xfrm>
            <a:off x="419098" y="1433893"/>
            <a:ext cx="1727185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875978D-1C13-4CC6-A791-89D27F475910}"/>
              </a:ext>
            </a:extLst>
          </p:cNvPr>
          <p:cNvSpPr/>
          <p:nvPr/>
        </p:nvSpPr>
        <p:spPr>
          <a:xfrm>
            <a:off x="419098" y="1576375"/>
            <a:ext cx="157562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73998E7-9A87-494B-9ED8-4BDB982EBC95}"/>
              </a:ext>
            </a:extLst>
          </p:cNvPr>
          <p:cNvSpPr/>
          <p:nvPr/>
        </p:nvSpPr>
        <p:spPr>
          <a:xfrm>
            <a:off x="419098" y="1718857"/>
            <a:ext cx="1416038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698F023-4C65-4BAD-9E1A-5214B385012E}"/>
              </a:ext>
            </a:extLst>
          </p:cNvPr>
          <p:cNvSpPr/>
          <p:nvPr/>
        </p:nvSpPr>
        <p:spPr>
          <a:xfrm>
            <a:off x="419098" y="1861339"/>
            <a:ext cx="1289042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20996A2-53D0-49C3-8213-BC9F4D8EA59E}"/>
              </a:ext>
            </a:extLst>
          </p:cNvPr>
          <p:cNvSpPr/>
          <p:nvPr/>
        </p:nvSpPr>
        <p:spPr>
          <a:xfrm>
            <a:off x="419098" y="2573749"/>
            <a:ext cx="917574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835613F-71EC-4FEE-ACBA-495A7C697563}"/>
              </a:ext>
            </a:extLst>
          </p:cNvPr>
          <p:cNvSpPr/>
          <p:nvPr/>
        </p:nvSpPr>
        <p:spPr>
          <a:xfrm>
            <a:off x="419098" y="2716231"/>
            <a:ext cx="838192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D1AD1E-A459-4416-BD38-50E488E15517}"/>
              </a:ext>
            </a:extLst>
          </p:cNvPr>
          <p:cNvSpPr/>
          <p:nvPr/>
        </p:nvSpPr>
        <p:spPr>
          <a:xfrm>
            <a:off x="419098" y="2858713"/>
            <a:ext cx="83819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F7AC6CB-6CAD-41A4-9EBF-75BCC5FDF954}"/>
              </a:ext>
            </a:extLst>
          </p:cNvPr>
          <p:cNvSpPr/>
          <p:nvPr/>
        </p:nvSpPr>
        <p:spPr>
          <a:xfrm>
            <a:off x="419098" y="3143677"/>
            <a:ext cx="577845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1B951DD-7A9E-4143-A3D9-8AAAB0FB5C2B}"/>
              </a:ext>
            </a:extLst>
          </p:cNvPr>
          <p:cNvSpPr/>
          <p:nvPr/>
        </p:nvSpPr>
        <p:spPr>
          <a:xfrm>
            <a:off x="419098" y="3286152"/>
            <a:ext cx="47305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B6F8A7-27DF-46C0-B618-5B03EE396052}"/>
              </a:ext>
            </a:extLst>
          </p:cNvPr>
          <p:cNvSpPr/>
          <p:nvPr/>
        </p:nvSpPr>
        <p:spPr>
          <a:xfrm>
            <a:off x="419098" y="3001195"/>
            <a:ext cx="75564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4045221-03F8-461B-8579-AA48B3D13E5D}"/>
              </a:ext>
            </a:extLst>
          </p:cNvPr>
          <p:cNvSpPr/>
          <p:nvPr/>
        </p:nvSpPr>
        <p:spPr>
          <a:xfrm>
            <a:off x="419098" y="2003821"/>
            <a:ext cx="1196978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B93E00-7118-4DD1-8A0D-1E87E4025193}"/>
              </a:ext>
            </a:extLst>
          </p:cNvPr>
          <p:cNvSpPr/>
          <p:nvPr/>
        </p:nvSpPr>
        <p:spPr>
          <a:xfrm>
            <a:off x="419098" y="2146303"/>
            <a:ext cx="1123953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280AC-64BB-4A3B-A7EB-20D6F3F4EF3D}"/>
              </a:ext>
            </a:extLst>
          </p:cNvPr>
          <p:cNvSpPr/>
          <p:nvPr/>
        </p:nvSpPr>
        <p:spPr>
          <a:xfrm>
            <a:off x="419098" y="2288785"/>
            <a:ext cx="1073164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397F071-4C2C-4C65-BB1B-AD98474BCC05}"/>
              </a:ext>
            </a:extLst>
          </p:cNvPr>
          <p:cNvSpPr/>
          <p:nvPr/>
        </p:nvSpPr>
        <p:spPr>
          <a:xfrm>
            <a:off x="419098" y="2431267"/>
            <a:ext cx="99377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5818DF3-1665-45F0-8BA4-19D9C20A9EBB}"/>
              </a:ext>
            </a:extLst>
          </p:cNvPr>
          <p:cNvCxnSpPr>
            <a:cxnSpLocks/>
          </p:cNvCxnSpPr>
          <p:nvPr/>
        </p:nvCxnSpPr>
        <p:spPr>
          <a:xfrm>
            <a:off x="2952750" y="798195"/>
            <a:ext cx="223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F6B3A40-CDF3-41AE-8F2D-F2FDBEA01065}"/>
              </a:ext>
            </a:extLst>
          </p:cNvPr>
          <p:cNvCxnSpPr>
            <a:cxnSpLocks/>
          </p:cNvCxnSpPr>
          <p:nvPr/>
        </p:nvCxnSpPr>
        <p:spPr>
          <a:xfrm>
            <a:off x="2952750" y="791845"/>
            <a:ext cx="0" cy="2765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3DA5296-DCF4-41A8-873F-7B98E94EBFB4}"/>
              </a:ext>
            </a:extLst>
          </p:cNvPr>
          <p:cNvCxnSpPr/>
          <p:nvPr/>
        </p:nvCxnSpPr>
        <p:spPr>
          <a:xfrm flipV="1">
            <a:off x="3181350" y="70929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1AFE0F9-E3F3-49BF-85F9-C7591842FFBD}"/>
              </a:ext>
            </a:extLst>
          </p:cNvPr>
          <p:cNvCxnSpPr/>
          <p:nvPr/>
        </p:nvCxnSpPr>
        <p:spPr>
          <a:xfrm flipV="1">
            <a:off x="3486150" y="706120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F76A8BF-BD9A-4936-BA83-9B759090CB34}"/>
              </a:ext>
            </a:extLst>
          </p:cNvPr>
          <p:cNvCxnSpPr/>
          <p:nvPr/>
        </p:nvCxnSpPr>
        <p:spPr>
          <a:xfrm flipV="1">
            <a:off x="3790950" y="71564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509EC00-7CB6-4A63-820E-FD7365FF39A1}"/>
              </a:ext>
            </a:extLst>
          </p:cNvPr>
          <p:cNvCxnSpPr/>
          <p:nvPr/>
        </p:nvCxnSpPr>
        <p:spPr>
          <a:xfrm flipV="1">
            <a:off x="4095750" y="71564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A993AC9-D79E-4353-8800-175735AE4EFC}"/>
              </a:ext>
            </a:extLst>
          </p:cNvPr>
          <p:cNvCxnSpPr/>
          <p:nvPr/>
        </p:nvCxnSpPr>
        <p:spPr>
          <a:xfrm flipV="1">
            <a:off x="4400550" y="712470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942C-7F1A-48FC-8BB8-EE957F2F7FBF}"/>
              </a:ext>
            </a:extLst>
          </p:cNvPr>
          <p:cNvCxnSpPr/>
          <p:nvPr/>
        </p:nvCxnSpPr>
        <p:spPr>
          <a:xfrm flipV="1">
            <a:off x="4705350" y="71564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6D3AFBB-B723-49B9-9F32-802AEA75B3A4}"/>
              </a:ext>
            </a:extLst>
          </p:cNvPr>
          <p:cNvCxnSpPr/>
          <p:nvPr/>
        </p:nvCxnSpPr>
        <p:spPr>
          <a:xfrm flipV="1">
            <a:off x="5010150" y="709295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7C23013-E21B-4B66-B8FB-ECBA95BBB61F}"/>
              </a:ext>
            </a:extLst>
          </p:cNvPr>
          <p:cNvSpPr/>
          <p:nvPr/>
        </p:nvSpPr>
        <p:spPr>
          <a:xfrm>
            <a:off x="2965449" y="874395"/>
            <a:ext cx="2057397" cy="99016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China:  35% 1.5 Billion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D5F1E24-4A74-4B84-BFE0-77472B4E6682}"/>
              </a:ext>
            </a:extLst>
          </p:cNvPr>
          <p:cNvSpPr/>
          <p:nvPr/>
        </p:nvSpPr>
        <p:spPr>
          <a:xfrm>
            <a:off x="2965448" y="1012797"/>
            <a:ext cx="2003413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89C2398-F6C6-4B9F-871E-7D28529DD2E6}"/>
              </a:ext>
            </a:extLst>
          </p:cNvPr>
          <p:cNvSpPr/>
          <p:nvPr/>
        </p:nvSpPr>
        <p:spPr>
          <a:xfrm>
            <a:off x="2965448" y="1155279"/>
            <a:ext cx="1917687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3E5139D-78D5-488C-A94B-DB7D6C2DA07C}"/>
              </a:ext>
            </a:extLst>
          </p:cNvPr>
          <p:cNvSpPr/>
          <p:nvPr/>
        </p:nvSpPr>
        <p:spPr>
          <a:xfrm>
            <a:off x="2965448" y="1297761"/>
            <a:ext cx="1828800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0322934-0A78-4010-9EAF-513BB713A54B}"/>
              </a:ext>
            </a:extLst>
          </p:cNvPr>
          <p:cNvSpPr/>
          <p:nvPr/>
        </p:nvSpPr>
        <p:spPr>
          <a:xfrm>
            <a:off x="2965448" y="1440243"/>
            <a:ext cx="1727185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0004EA-30D1-4FBE-BAF2-BA5209AB5FFF}"/>
              </a:ext>
            </a:extLst>
          </p:cNvPr>
          <p:cNvSpPr/>
          <p:nvPr/>
        </p:nvSpPr>
        <p:spPr>
          <a:xfrm>
            <a:off x="2965448" y="1582725"/>
            <a:ext cx="157562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7914943-CAB5-4B1C-8DCB-80EE5D3E4C4B}"/>
              </a:ext>
            </a:extLst>
          </p:cNvPr>
          <p:cNvSpPr/>
          <p:nvPr/>
        </p:nvSpPr>
        <p:spPr>
          <a:xfrm>
            <a:off x="2965448" y="1725207"/>
            <a:ext cx="1416038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FDACAD-F1F5-4A99-871F-01501BD0947F}"/>
              </a:ext>
            </a:extLst>
          </p:cNvPr>
          <p:cNvSpPr/>
          <p:nvPr/>
        </p:nvSpPr>
        <p:spPr>
          <a:xfrm>
            <a:off x="2965448" y="1867689"/>
            <a:ext cx="1289042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C4C9ECB-CC01-4645-937F-62628521B22E}"/>
              </a:ext>
            </a:extLst>
          </p:cNvPr>
          <p:cNvSpPr/>
          <p:nvPr/>
        </p:nvSpPr>
        <p:spPr>
          <a:xfrm>
            <a:off x="2965448" y="2580099"/>
            <a:ext cx="917574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38D6276-E082-4706-9224-6B75372988B2}"/>
              </a:ext>
            </a:extLst>
          </p:cNvPr>
          <p:cNvSpPr/>
          <p:nvPr/>
        </p:nvSpPr>
        <p:spPr>
          <a:xfrm>
            <a:off x="2965448" y="2722581"/>
            <a:ext cx="838192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7AB7EA6-7E97-4F6C-BB6E-D8C3341315F1}"/>
              </a:ext>
            </a:extLst>
          </p:cNvPr>
          <p:cNvSpPr/>
          <p:nvPr/>
        </p:nvSpPr>
        <p:spPr>
          <a:xfrm>
            <a:off x="2965448" y="2865063"/>
            <a:ext cx="838197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900D485-38BB-4D64-975E-BEFF11FB3C5D}"/>
              </a:ext>
            </a:extLst>
          </p:cNvPr>
          <p:cNvSpPr/>
          <p:nvPr/>
        </p:nvSpPr>
        <p:spPr>
          <a:xfrm>
            <a:off x="2965448" y="3150027"/>
            <a:ext cx="577845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302FA00-0745-42F0-9EC1-01D68581F618}"/>
              </a:ext>
            </a:extLst>
          </p:cNvPr>
          <p:cNvSpPr/>
          <p:nvPr/>
        </p:nvSpPr>
        <p:spPr>
          <a:xfrm>
            <a:off x="2965448" y="3292502"/>
            <a:ext cx="47305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8F9FBFC-24BD-4DED-8B6D-C61D8074C78B}"/>
              </a:ext>
            </a:extLst>
          </p:cNvPr>
          <p:cNvSpPr/>
          <p:nvPr/>
        </p:nvSpPr>
        <p:spPr>
          <a:xfrm>
            <a:off x="2965448" y="3007545"/>
            <a:ext cx="755647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FB24A50-9F63-461B-9AB2-09C34F2A9A85}"/>
              </a:ext>
            </a:extLst>
          </p:cNvPr>
          <p:cNvSpPr/>
          <p:nvPr/>
        </p:nvSpPr>
        <p:spPr>
          <a:xfrm>
            <a:off x="2965448" y="2010171"/>
            <a:ext cx="1196978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DC0EFD3-99E3-45E0-B16B-A6E55C9445F0}"/>
              </a:ext>
            </a:extLst>
          </p:cNvPr>
          <p:cNvSpPr/>
          <p:nvPr/>
        </p:nvSpPr>
        <p:spPr>
          <a:xfrm>
            <a:off x="2965448" y="2152653"/>
            <a:ext cx="1123953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A6E2770-5D7C-46D9-B162-255B34AFE93F}"/>
              </a:ext>
            </a:extLst>
          </p:cNvPr>
          <p:cNvSpPr/>
          <p:nvPr/>
        </p:nvSpPr>
        <p:spPr>
          <a:xfrm>
            <a:off x="2965448" y="2295135"/>
            <a:ext cx="1073164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31D7F52-3281-4001-8722-7986DEE1C5BB}"/>
              </a:ext>
            </a:extLst>
          </p:cNvPr>
          <p:cNvSpPr/>
          <p:nvPr/>
        </p:nvSpPr>
        <p:spPr>
          <a:xfrm>
            <a:off x="2965448" y="2437617"/>
            <a:ext cx="99377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B4F40-1CD0-48F2-A4EA-158531B1AFBB}"/>
              </a:ext>
            </a:extLst>
          </p:cNvPr>
          <p:cNvCxnSpPr/>
          <p:nvPr/>
        </p:nvCxnSpPr>
        <p:spPr>
          <a:xfrm>
            <a:off x="6156325" y="795020"/>
            <a:ext cx="0" cy="276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A1401CE-12E4-44D1-A581-FBD901C3F96D}"/>
              </a:ext>
            </a:extLst>
          </p:cNvPr>
          <p:cNvSpPr/>
          <p:nvPr/>
        </p:nvSpPr>
        <p:spPr>
          <a:xfrm>
            <a:off x="6083296" y="1181121"/>
            <a:ext cx="146058" cy="1550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3821C58-83D4-4107-96C1-3C82BC952924}"/>
              </a:ext>
            </a:extLst>
          </p:cNvPr>
          <p:cNvSpPr/>
          <p:nvPr/>
        </p:nvSpPr>
        <p:spPr>
          <a:xfrm>
            <a:off x="6083296" y="2460026"/>
            <a:ext cx="146058" cy="1550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E1963B-B9EE-4990-972D-8AB289E8837A}"/>
              </a:ext>
            </a:extLst>
          </p:cNvPr>
          <p:cNvSpPr txBox="1"/>
          <p:nvPr/>
        </p:nvSpPr>
        <p:spPr>
          <a:xfrm>
            <a:off x="5499100" y="553840"/>
            <a:ext cx="13588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Volume ($$ Millions)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E12E71F-FA78-4937-A393-E570C46F7759}"/>
              </a:ext>
            </a:extLst>
          </p:cNvPr>
          <p:cNvCxnSpPr>
            <a:cxnSpLocks/>
          </p:cNvCxnSpPr>
          <p:nvPr/>
        </p:nvCxnSpPr>
        <p:spPr>
          <a:xfrm flipV="1">
            <a:off x="6105525" y="3550920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064F99-7EB0-4E68-9C3A-296A7512AAC6}"/>
              </a:ext>
            </a:extLst>
          </p:cNvPr>
          <p:cNvCxnSpPr>
            <a:cxnSpLocks/>
          </p:cNvCxnSpPr>
          <p:nvPr/>
        </p:nvCxnSpPr>
        <p:spPr>
          <a:xfrm flipV="1">
            <a:off x="6105525" y="3118799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4E37DB-8D66-4D5B-BE40-CCE9E29ED49B}"/>
              </a:ext>
            </a:extLst>
          </p:cNvPr>
          <p:cNvCxnSpPr>
            <a:cxnSpLocks/>
          </p:cNvCxnSpPr>
          <p:nvPr/>
        </p:nvCxnSpPr>
        <p:spPr>
          <a:xfrm flipV="1">
            <a:off x="6111871" y="2293547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0A53BA-975B-4DF6-9169-F98864498DA5}"/>
              </a:ext>
            </a:extLst>
          </p:cNvPr>
          <p:cNvCxnSpPr>
            <a:cxnSpLocks/>
          </p:cNvCxnSpPr>
          <p:nvPr/>
        </p:nvCxnSpPr>
        <p:spPr>
          <a:xfrm flipV="1">
            <a:off x="6108696" y="1926288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837AC4F-A42D-435A-8C17-78C13D24CD6B}"/>
              </a:ext>
            </a:extLst>
          </p:cNvPr>
          <p:cNvCxnSpPr>
            <a:cxnSpLocks/>
          </p:cNvCxnSpPr>
          <p:nvPr/>
        </p:nvCxnSpPr>
        <p:spPr>
          <a:xfrm flipV="1">
            <a:off x="6105521" y="1524630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AD3F1B3-70D2-4693-973F-DC27617E9AA0}"/>
              </a:ext>
            </a:extLst>
          </p:cNvPr>
          <p:cNvCxnSpPr>
            <a:cxnSpLocks/>
          </p:cNvCxnSpPr>
          <p:nvPr/>
        </p:nvCxnSpPr>
        <p:spPr>
          <a:xfrm flipV="1">
            <a:off x="6105521" y="2749952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2CDD77E-DB0E-4B95-8636-D84AAD92D42D}"/>
              </a:ext>
            </a:extLst>
          </p:cNvPr>
          <p:cNvCxnSpPr>
            <a:cxnSpLocks/>
          </p:cNvCxnSpPr>
          <p:nvPr/>
        </p:nvCxnSpPr>
        <p:spPr>
          <a:xfrm flipV="1">
            <a:off x="6105521" y="985035"/>
            <a:ext cx="1016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1C1627-EB0C-4F7A-898E-F0340C5204A6}"/>
              </a:ext>
            </a:extLst>
          </p:cNvPr>
          <p:cNvCxnSpPr>
            <a:cxnSpLocks/>
          </p:cNvCxnSpPr>
          <p:nvPr/>
        </p:nvCxnSpPr>
        <p:spPr>
          <a:xfrm>
            <a:off x="804544" y="4578347"/>
            <a:ext cx="20516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32E063-D195-462C-B5FC-725705B3992B}"/>
              </a:ext>
            </a:extLst>
          </p:cNvPr>
          <p:cNvSpPr txBox="1"/>
          <p:nvPr/>
        </p:nvSpPr>
        <p:spPr>
          <a:xfrm>
            <a:off x="3868416" y="4119468"/>
            <a:ext cx="22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% of total imports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372F9C-33FE-452C-984D-4C7DCE978A7F}"/>
              </a:ext>
            </a:extLst>
          </p:cNvPr>
          <p:cNvSpPr txBox="1"/>
          <p:nvPr/>
        </p:nvSpPr>
        <p:spPr>
          <a:xfrm>
            <a:off x="728981" y="4127964"/>
            <a:ext cx="212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% of total exports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6A8117-C9A2-4889-8F82-B06395E87D61}"/>
              </a:ext>
            </a:extLst>
          </p:cNvPr>
          <p:cNvCxnSpPr/>
          <p:nvPr/>
        </p:nvCxnSpPr>
        <p:spPr>
          <a:xfrm flipV="1">
            <a:off x="1033144" y="448944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6383FC-80BD-4527-9B80-4223F3B1ED22}"/>
              </a:ext>
            </a:extLst>
          </p:cNvPr>
          <p:cNvCxnSpPr/>
          <p:nvPr/>
        </p:nvCxnSpPr>
        <p:spPr>
          <a:xfrm flipV="1">
            <a:off x="1337944" y="4486272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3293D7-654B-48D9-B0F0-6CE69C2CABE8}"/>
              </a:ext>
            </a:extLst>
          </p:cNvPr>
          <p:cNvCxnSpPr/>
          <p:nvPr/>
        </p:nvCxnSpPr>
        <p:spPr>
          <a:xfrm flipV="1">
            <a:off x="1642744" y="449579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8F38C2-D293-4C01-9AC6-BFD75DF4DA77}"/>
              </a:ext>
            </a:extLst>
          </p:cNvPr>
          <p:cNvCxnSpPr/>
          <p:nvPr/>
        </p:nvCxnSpPr>
        <p:spPr>
          <a:xfrm flipV="1">
            <a:off x="1947544" y="449579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FDB439-0BB0-43FF-9973-7F984D3ED913}"/>
              </a:ext>
            </a:extLst>
          </p:cNvPr>
          <p:cNvCxnSpPr/>
          <p:nvPr/>
        </p:nvCxnSpPr>
        <p:spPr>
          <a:xfrm flipV="1">
            <a:off x="2252344" y="4492622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94DA4B-095A-469F-8D28-DF4EB92F79A3}"/>
              </a:ext>
            </a:extLst>
          </p:cNvPr>
          <p:cNvCxnSpPr/>
          <p:nvPr/>
        </p:nvCxnSpPr>
        <p:spPr>
          <a:xfrm flipV="1">
            <a:off x="2557144" y="449579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DCB107-4F47-4892-9571-8B0256EDE37C}"/>
              </a:ext>
            </a:extLst>
          </p:cNvPr>
          <p:cNvCxnSpPr/>
          <p:nvPr/>
        </p:nvCxnSpPr>
        <p:spPr>
          <a:xfrm flipV="1">
            <a:off x="2861944" y="448944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7673F48-9043-458C-AA53-032F7B8CD090}"/>
              </a:ext>
            </a:extLst>
          </p:cNvPr>
          <p:cNvSpPr/>
          <p:nvPr/>
        </p:nvSpPr>
        <p:spPr>
          <a:xfrm>
            <a:off x="817243" y="4654547"/>
            <a:ext cx="2057397" cy="99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China:  35% 1.5 Billion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4A90DF-D9D1-4FD4-96B3-D5459B4C4FD8}"/>
              </a:ext>
            </a:extLst>
          </p:cNvPr>
          <p:cNvSpPr/>
          <p:nvPr/>
        </p:nvSpPr>
        <p:spPr>
          <a:xfrm>
            <a:off x="871227" y="4792949"/>
            <a:ext cx="2003413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9DD11B-BD76-476E-9C4C-C74A4F28153B}"/>
              </a:ext>
            </a:extLst>
          </p:cNvPr>
          <p:cNvSpPr/>
          <p:nvPr/>
        </p:nvSpPr>
        <p:spPr>
          <a:xfrm>
            <a:off x="956953" y="4935431"/>
            <a:ext cx="191768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24680D-F26C-4567-A329-F711ED61FB8B}"/>
              </a:ext>
            </a:extLst>
          </p:cNvPr>
          <p:cNvSpPr/>
          <p:nvPr/>
        </p:nvSpPr>
        <p:spPr>
          <a:xfrm>
            <a:off x="1045840" y="5077913"/>
            <a:ext cx="1828800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6032D3-E121-4C8F-AB08-142914CB6D1A}"/>
              </a:ext>
            </a:extLst>
          </p:cNvPr>
          <p:cNvSpPr/>
          <p:nvPr/>
        </p:nvSpPr>
        <p:spPr>
          <a:xfrm>
            <a:off x="1147455" y="5220395"/>
            <a:ext cx="1727185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13C717-B04A-4146-BEC1-5CB2244E7A21}"/>
              </a:ext>
            </a:extLst>
          </p:cNvPr>
          <p:cNvSpPr/>
          <p:nvPr/>
        </p:nvSpPr>
        <p:spPr>
          <a:xfrm>
            <a:off x="1299011" y="5362877"/>
            <a:ext cx="157562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B37345-C14D-4113-BBC7-8CBACC249C37}"/>
              </a:ext>
            </a:extLst>
          </p:cNvPr>
          <p:cNvSpPr/>
          <p:nvPr/>
        </p:nvSpPr>
        <p:spPr>
          <a:xfrm>
            <a:off x="1458602" y="5505359"/>
            <a:ext cx="1416038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05B19CB-1B14-427E-AE48-CDA4B5C4ADF6}"/>
              </a:ext>
            </a:extLst>
          </p:cNvPr>
          <p:cNvSpPr/>
          <p:nvPr/>
        </p:nvSpPr>
        <p:spPr>
          <a:xfrm>
            <a:off x="1585598" y="5647841"/>
            <a:ext cx="1289042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95E2EE-E4A7-4613-8ABB-E50DA6398D2E}"/>
              </a:ext>
            </a:extLst>
          </p:cNvPr>
          <p:cNvSpPr/>
          <p:nvPr/>
        </p:nvSpPr>
        <p:spPr>
          <a:xfrm>
            <a:off x="1957066" y="6360251"/>
            <a:ext cx="917574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55AB7-4395-4401-9930-DA7CD81D67E2}"/>
              </a:ext>
            </a:extLst>
          </p:cNvPr>
          <p:cNvSpPr/>
          <p:nvPr/>
        </p:nvSpPr>
        <p:spPr>
          <a:xfrm>
            <a:off x="2036448" y="6502733"/>
            <a:ext cx="838192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CD370C-161E-4111-9206-6391CC803EB2}"/>
              </a:ext>
            </a:extLst>
          </p:cNvPr>
          <p:cNvSpPr/>
          <p:nvPr/>
        </p:nvSpPr>
        <p:spPr>
          <a:xfrm>
            <a:off x="2036443" y="6645215"/>
            <a:ext cx="83819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BC34B3-4CC5-49D0-9EF3-7131EA816F75}"/>
              </a:ext>
            </a:extLst>
          </p:cNvPr>
          <p:cNvSpPr/>
          <p:nvPr/>
        </p:nvSpPr>
        <p:spPr>
          <a:xfrm>
            <a:off x="2296795" y="6930179"/>
            <a:ext cx="577845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5093E1-685D-45F8-AC15-53612F3A088A}"/>
              </a:ext>
            </a:extLst>
          </p:cNvPr>
          <p:cNvSpPr/>
          <p:nvPr/>
        </p:nvSpPr>
        <p:spPr>
          <a:xfrm>
            <a:off x="2401581" y="7072654"/>
            <a:ext cx="47305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5B7D7FE-D8B8-46A4-A71F-6FA536F49C05}"/>
              </a:ext>
            </a:extLst>
          </p:cNvPr>
          <p:cNvSpPr/>
          <p:nvPr/>
        </p:nvSpPr>
        <p:spPr>
          <a:xfrm>
            <a:off x="2118993" y="6787697"/>
            <a:ext cx="755647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0E8C19-35AA-40FA-9382-FE93C7BECA84}"/>
              </a:ext>
            </a:extLst>
          </p:cNvPr>
          <p:cNvSpPr/>
          <p:nvPr/>
        </p:nvSpPr>
        <p:spPr>
          <a:xfrm>
            <a:off x="1677662" y="5790323"/>
            <a:ext cx="1196978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3E5D58-017A-42A2-B852-1E1F1AB56A54}"/>
              </a:ext>
            </a:extLst>
          </p:cNvPr>
          <p:cNvSpPr/>
          <p:nvPr/>
        </p:nvSpPr>
        <p:spPr>
          <a:xfrm>
            <a:off x="1750687" y="5932805"/>
            <a:ext cx="1123953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CD0C30A-EA34-426F-8D50-6A50732D8664}"/>
              </a:ext>
            </a:extLst>
          </p:cNvPr>
          <p:cNvSpPr/>
          <p:nvPr/>
        </p:nvSpPr>
        <p:spPr>
          <a:xfrm>
            <a:off x="1801476" y="6075287"/>
            <a:ext cx="1073164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F332CA-936B-4C74-A7C0-E048878B1C5B}"/>
              </a:ext>
            </a:extLst>
          </p:cNvPr>
          <p:cNvSpPr/>
          <p:nvPr/>
        </p:nvSpPr>
        <p:spPr>
          <a:xfrm>
            <a:off x="1880861" y="6217769"/>
            <a:ext cx="993779" cy="109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B5AA694-3E0C-46F6-8411-8F7D187030B7}"/>
              </a:ext>
            </a:extLst>
          </p:cNvPr>
          <p:cNvCxnSpPr>
            <a:cxnSpLocks/>
          </p:cNvCxnSpPr>
          <p:nvPr/>
        </p:nvCxnSpPr>
        <p:spPr>
          <a:xfrm>
            <a:off x="3960494" y="4573267"/>
            <a:ext cx="223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2E387-43AC-4F17-9322-9AA8520DC78B}"/>
              </a:ext>
            </a:extLst>
          </p:cNvPr>
          <p:cNvCxnSpPr/>
          <p:nvPr/>
        </p:nvCxnSpPr>
        <p:spPr>
          <a:xfrm flipV="1">
            <a:off x="4189094" y="448436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F4FEA3-E634-43EE-8E64-7C6C7D5763DA}"/>
              </a:ext>
            </a:extLst>
          </p:cNvPr>
          <p:cNvCxnSpPr/>
          <p:nvPr/>
        </p:nvCxnSpPr>
        <p:spPr>
          <a:xfrm flipV="1">
            <a:off x="4493894" y="4481192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802C466-6465-4349-B46F-AD25BDE1741C}"/>
              </a:ext>
            </a:extLst>
          </p:cNvPr>
          <p:cNvCxnSpPr/>
          <p:nvPr/>
        </p:nvCxnSpPr>
        <p:spPr>
          <a:xfrm flipV="1">
            <a:off x="4798694" y="449071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BE469D5-31B4-4B8A-92C6-F6EFE2637DD6}"/>
              </a:ext>
            </a:extLst>
          </p:cNvPr>
          <p:cNvCxnSpPr/>
          <p:nvPr/>
        </p:nvCxnSpPr>
        <p:spPr>
          <a:xfrm flipV="1">
            <a:off x="5103494" y="449071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70FC9B8-7BF4-48F3-99F7-E80783312B4E}"/>
              </a:ext>
            </a:extLst>
          </p:cNvPr>
          <p:cNvCxnSpPr/>
          <p:nvPr/>
        </p:nvCxnSpPr>
        <p:spPr>
          <a:xfrm flipV="1">
            <a:off x="5408294" y="4487542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202938D-E40A-4B13-9D4B-CA0AF04AA219}"/>
              </a:ext>
            </a:extLst>
          </p:cNvPr>
          <p:cNvCxnSpPr/>
          <p:nvPr/>
        </p:nvCxnSpPr>
        <p:spPr>
          <a:xfrm flipV="1">
            <a:off x="5713094" y="449071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E9392F-E68B-455B-BA2D-83CA780F18D3}"/>
              </a:ext>
            </a:extLst>
          </p:cNvPr>
          <p:cNvCxnSpPr/>
          <p:nvPr/>
        </p:nvCxnSpPr>
        <p:spPr>
          <a:xfrm flipV="1">
            <a:off x="6017894" y="4484367"/>
            <a:ext cx="0" cy="82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13B87E-ECA6-41F7-B0B4-72CD31B4D884}"/>
              </a:ext>
            </a:extLst>
          </p:cNvPr>
          <p:cNvSpPr/>
          <p:nvPr/>
        </p:nvSpPr>
        <p:spPr>
          <a:xfrm>
            <a:off x="3973193" y="4649467"/>
            <a:ext cx="2057397" cy="99016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A9EB666-0B23-4903-AAB4-10DC8C34E0D4}"/>
              </a:ext>
            </a:extLst>
          </p:cNvPr>
          <p:cNvSpPr/>
          <p:nvPr/>
        </p:nvSpPr>
        <p:spPr>
          <a:xfrm>
            <a:off x="3973192" y="4787869"/>
            <a:ext cx="2003413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B54F305-9378-4066-BE2E-C152699772D8}"/>
              </a:ext>
            </a:extLst>
          </p:cNvPr>
          <p:cNvSpPr/>
          <p:nvPr/>
        </p:nvSpPr>
        <p:spPr>
          <a:xfrm>
            <a:off x="3973192" y="4930351"/>
            <a:ext cx="1917687" cy="109728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>
                <a:solidFill>
                  <a:schemeClr val="tx1"/>
                </a:solidFill>
              </a:rPr>
              <a:t>China:  35% 1.5 Billion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B0C5AD1-CF28-453E-8C25-8970228AE71A}"/>
              </a:ext>
            </a:extLst>
          </p:cNvPr>
          <p:cNvSpPr/>
          <p:nvPr/>
        </p:nvSpPr>
        <p:spPr>
          <a:xfrm>
            <a:off x="3973192" y="5072833"/>
            <a:ext cx="1828800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06B399-C08A-4310-BAB2-BD28356484C9}"/>
              </a:ext>
            </a:extLst>
          </p:cNvPr>
          <p:cNvSpPr/>
          <p:nvPr/>
        </p:nvSpPr>
        <p:spPr>
          <a:xfrm>
            <a:off x="3973192" y="5215315"/>
            <a:ext cx="1727185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2CE4802-8F00-4AFE-95AE-4DA249945408}"/>
              </a:ext>
            </a:extLst>
          </p:cNvPr>
          <p:cNvSpPr/>
          <p:nvPr/>
        </p:nvSpPr>
        <p:spPr>
          <a:xfrm>
            <a:off x="3973192" y="5357797"/>
            <a:ext cx="157562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B2934A-F524-4E6D-BF71-9F2EF54EC6A1}"/>
              </a:ext>
            </a:extLst>
          </p:cNvPr>
          <p:cNvSpPr/>
          <p:nvPr/>
        </p:nvSpPr>
        <p:spPr>
          <a:xfrm>
            <a:off x="3973192" y="5500279"/>
            <a:ext cx="1416038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17CD61A-6D4F-4C8F-8E96-A5955919FF88}"/>
              </a:ext>
            </a:extLst>
          </p:cNvPr>
          <p:cNvSpPr/>
          <p:nvPr/>
        </p:nvSpPr>
        <p:spPr>
          <a:xfrm>
            <a:off x="3973192" y="5642761"/>
            <a:ext cx="1289042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6280FB-70FC-437D-AB80-4D87E6BF9DC8}"/>
              </a:ext>
            </a:extLst>
          </p:cNvPr>
          <p:cNvSpPr/>
          <p:nvPr/>
        </p:nvSpPr>
        <p:spPr>
          <a:xfrm>
            <a:off x="3973192" y="6355171"/>
            <a:ext cx="917574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EF5A022-252C-48E4-B26D-55185B11A6C7}"/>
              </a:ext>
            </a:extLst>
          </p:cNvPr>
          <p:cNvSpPr/>
          <p:nvPr/>
        </p:nvSpPr>
        <p:spPr>
          <a:xfrm>
            <a:off x="3973192" y="6497653"/>
            <a:ext cx="838192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91A40C9-5BE2-4C2C-976A-8C077F8888A1}"/>
              </a:ext>
            </a:extLst>
          </p:cNvPr>
          <p:cNvSpPr/>
          <p:nvPr/>
        </p:nvSpPr>
        <p:spPr>
          <a:xfrm>
            <a:off x="3973192" y="6640135"/>
            <a:ext cx="838197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66252C8-D17F-41F2-B787-562FB782B4B7}"/>
              </a:ext>
            </a:extLst>
          </p:cNvPr>
          <p:cNvSpPr/>
          <p:nvPr/>
        </p:nvSpPr>
        <p:spPr>
          <a:xfrm>
            <a:off x="3973192" y="6925099"/>
            <a:ext cx="577845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6FBF14C-6DBD-4C61-A8FB-CBE83FCD8EBC}"/>
              </a:ext>
            </a:extLst>
          </p:cNvPr>
          <p:cNvSpPr/>
          <p:nvPr/>
        </p:nvSpPr>
        <p:spPr>
          <a:xfrm>
            <a:off x="3973192" y="7067574"/>
            <a:ext cx="47305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DB2354-8D92-4939-893A-20B94CCD830B}"/>
              </a:ext>
            </a:extLst>
          </p:cNvPr>
          <p:cNvSpPr/>
          <p:nvPr/>
        </p:nvSpPr>
        <p:spPr>
          <a:xfrm>
            <a:off x="3973192" y="6782617"/>
            <a:ext cx="755647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A28A65-55A0-46E6-883E-D2DAD4BD05E2}"/>
              </a:ext>
            </a:extLst>
          </p:cNvPr>
          <p:cNvSpPr/>
          <p:nvPr/>
        </p:nvSpPr>
        <p:spPr>
          <a:xfrm>
            <a:off x="3973192" y="5785243"/>
            <a:ext cx="1196978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12D73B9-E2C2-40A0-80FD-DF66A60FE0F1}"/>
              </a:ext>
            </a:extLst>
          </p:cNvPr>
          <p:cNvSpPr/>
          <p:nvPr/>
        </p:nvSpPr>
        <p:spPr>
          <a:xfrm>
            <a:off x="3973192" y="5927725"/>
            <a:ext cx="1123953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A3E2AE4-8F30-470F-9D52-F58CE986DC4E}"/>
              </a:ext>
            </a:extLst>
          </p:cNvPr>
          <p:cNvSpPr/>
          <p:nvPr/>
        </p:nvSpPr>
        <p:spPr>
          <a:xfrm>
            <a:off x="3973192" y="6070207"/>
            <a:ext cx="1073164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1EC75E-FD06-4A77-B4BB-1E84F7A48D33}"/>
              </a:ext>
            </a:extLst>
          </p:cNvPr>
          <p:cNvSpPr/>
          <p:nvPr/>
        </p:nvSpPr>
        <p:spPr>
          <a:xfrm>
            <a:off x="3973192" y="6212689"/>
            <a:ext cx="993779" cy="109728"/>
          </a:xfrm>
          <a:prstGeom prst="rect">
            <a:avLst/>
          </a:prstGeom>
          <a:solidFill>
            <a:srgbClr val="CC00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0A137-EF30-4781-B2A0-8C3C5FBC6766}"/>
              </a:ext>
            </a:extLst>
          </p:cNvPr>
          <p:cNvCxnSpPr>
            <a:cxnSpLocks/>
            <a:stCxn id="87" idx="3"/>
            <a:endCxn id="120" idx="1"/>
          </p:cNvCxnSpPr>
          <p:nvPr/>
        </p:nvCxnSpPr>
        <p:spPr>
          <a:xfrm>
            <a:off x="2874640" y="4704055"/>
            <a:ext cx="1098552" cy="2811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5454A-7067-4003-AA62-3A8B744828F1}"/>
              </a:ext>
            </a:extLst>
          </p:cNvPr>
          <p:cNvCxnSpPr>
            <a:cxnSpLocks/>
            <a:stCxn id="90" idx="3"/>
            <a:endCxn id="126" idx="1"/>
          </p:cNvCxnSpPr>
          <p:nvPr/>
        </p:nvCxnSpPr>
        <p:spPr>
          <a:xfrm>
            <a:off x="2874640" y="4990295"/>
            <a:ext cx="1098552" cy="141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A8EB5-2639-44B3-9551-6ED20CFF1A8D}"/>
              </a:ext>
            </a:extLst>
          </p:cNvPr>
          <p:cNvCxnSpPr>
            <a:stCxn id="93" idx="3"/>
            <a:endCxn id="132" idx="1"/>
          </p:cNvCxnSpPr>
          <p:nvPr/>
        </p:nvCxnSpPr>
        <p:spPr>
          <a:xfrm>
            <a:off x="2874640" y="5417741"/>
            <a:ext cx="1098552" cy="42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C89F8-E4BF-4AB2-8FD8-1E7A7F8CA94C}"/>
              </a:ext>
            </a:extLst>
          </p:cNvPr>
          <p:cNvCxnSpPr>
            <a:stCxn id="104" idx="3"/>
            <a:endCxn id="133" idx="1"/>
          </p:cNvCxnSpPr>
          <p:nvPr/>
        </p:nvCxnSpPr>
        <p:spPr>
          <a:xfrm>
            <a:off x="2874640" y="5845187"/>
            <a:ext cx="1098552" cy="1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67E6AF-E4C1-4D69-907C-7D949AE87998}"/>
              </a:ext>
            </a:extLst>
          </p:cNvPr>
          <p:cNvCxnSpPr>
            <a:stCxn id="88" idx="3"/>
            <a:endCxn id="118" idx="1"/>
          </p:cNvCxnSpPr>
          <p:nvPr/>
        </p:nvCxnSpPr>
        <p:spPr>
          <a:xfrm flipV="1">
            <a:off x="2874640" y="4698975"/>
            <a:ext cx="1098553" cy="14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F80833-308F-4D91-80D6-74DC85187974}"/>
              </a:ext>
            </a:extLst>
          </p:cNvPr>
          <p:cNvCxnSpPr>
            <a:stCxn id="91" idx="3"/>
            <a:endCxn id="123" idx="1"/>
          </p:cNvCxnSpPr>
          <p:nvPr/>
        </p:nvCxnSpPr>
        <p:spPr>
          <a:xfrm>
            <a:off x="2874640" y="5132777"/>
            <a:ext cx="1098552" cy="27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F07139-2EFC-4EE4-8890-17A1C290CC33}"/>
              </a:ext>
            </a:extLst>
          </p:cNvPr>
          <p:cNvCxnSpPr>
            <a:stCxn id="102" idx="3"/>
            <a:endCxn id="134" idx="1"/>
          </p:cNvCxnSpPr>
          <p:nvPr/>
        </p:nvCxnSpPr>
        <p:spPr>
          <a:xfrm flipV="1">
            <a:off x="2874640" y="6125071"/>
            <a:ext cx="1098552" cy="100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1FA435-4126-4A44-B0E8-F94D7DF24892}"/>
              </a:ext>
            </a:extLst>
          </p:cNvPr>
          <p:cNvCxnSpPr>
            <a:stCxn id="101" idx="3"/>
            <a:endCxn id="121" idx="1"/>
          </p:cNvCxnSpPr>
          <p:nvPr/>
        </p:nvCxnSpPr>
        <p:spPr>
          <a:xfrm flipV="1">
            <a:off x="2874640" y="5127697"/>
            <a:ext cx="1098552" cy="185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56FA25-840D-4F37-996F-6A98E4963D3D}"/>
              </a:ext>
            </a:extLst>
          </p:cNvPr>
          <p:cNvCxnSpPr>
            <a:stCxn id="107" idx="3"/>
            <a:endCxn id="136" idx="1"/>
          </p:cNvCxnSpPr>
          <p:nvPr/>
        </p:nvCxnSpPr>
        <p:spPr>
          <a:xfrm>
            <a:off x="2874640" y="6130151"/>
            <a:ext cx="1098552" cy="1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4816FA-627E-475F-A025-98B8E664C4A1}"/>
              </a:ext>
            </a:extLst>
          </p:cNvPr>
          <p:cNvCxnSpPr>
            <a:stCxn id="125" idx="1"/>
            <a:endCxn id="96" idx="3"/>
          </p:cNvCxnSpPr>
          <p:nvPr/>
        </p:nvCxnSpPr>
        <p:spPr>
          <a:xfrm flipH="1">
            <a:off x="2874640" y="5697625"/>
            <a:ext cx="1098552" cy="71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70BD30-FE30-4DCB-9DF1-5E8831FBCAB4}"/>
              </a:ext>
            </a:extLst>
          </p:cNvPr>
          <p:cNvCxnSpPr>
            <a:stCxn id="130" idx="1"/>
            <a:endCxn id="99" idx="3"/>
          </p:cNvCxnSpPr>
          <p:nvPr/>
        </p:nvCxnSpPr>
        <p:spPr>
          <a:xfrm flipH="1" flipV="1">
            <a:off x="2874640" y="6700079"/>
            <a:ext cx="1098552" cy="42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4554F0-4C0B-436F-877A-01B074850337}"/>
              </a:ext>
            </a:extLst>
          </p:cNvPr>
          <p:cNvCxnSpPr>
            <a:stCxn id="127" idx="1"/>
            <a:endCxn id="97" idx="3"/>
          </p:cNvCxnSpPr>
          <p:nvPr/>
        </p:nvCxnSpPr>
        <p:spPr>
          <a:xfrm flipH="1">
            <a:off x="2874640" y="6552517"/>
            <a:ext cx="1098552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2275BA-EDDD-45A2-9CD5-4787AE389ABD}"/>
              </a:ext>
            </a:extLst>
          </p:cNvPr>
          <p:cNvCxnSpPr>
            <a:stCxn id="94" idx="3"/>
            <a:endCxn id="124" idx="1"/>
          </p:cNvCxnSpPr>
          <p:nvPr/>
        </p:nvCxnSpPr>
        <p:spPr>
          <a:xfrm flipV="1">
            <a:off x="2874640" y="5555143"/>
            <a:ext cx="1098552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B460206-E7E9-445C-8040-D47F6348452F}"/>
              </a:ext>
            </a:extLst>
          </p:cNvPr>
          <p:cNvCxnSpPr>
            <a:stCxn id="92" idx="3"/>
            <a:endCxn id="119" idx="1"/>
          </p:cNvCxnSpPr>
          <p:nvPr/>
        </p:nvCxnSpPr>
        <p:spPr>
          <a:xfrm flipV="1">
            <a:off x="2874640" y="4842733"/>
            <a:ext cx="1098552" cy="4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A66AF0A-8D61-4BE3-A5BF-EADEED176B50}"/>
              </a:ext>
            </a:extLst>
          </p:cNvPr>
          <p:cNvCxnSpPr>
            <a:cxnSpLocks/>
            <a:stCxn id="131" idx="0"/>
            <a:endCxn id="120" idx="4"/>
          </p:cNvCxnSpPr>
          <p:nvPr/>
        </p:nvCxnSpPr>
        <p:spPr>
          <a:xfrm>
            <a:off x="4783292" y="2053634"/>
            <a:ext cx="2068" cy="29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965B5F-E540-4AF1-8B0E-8902240777A5}"/>
              </a:ext>
            </a:extLst>
          </p:cNvPr>
          <p:cNvCxnSpPr>
            <a:cxnSpLocks/>
            <a:stCxn id="110" idx="0"/>
            <a:endCxn id="112" idx="0"/>
          </p:cNvCxnSpPr>
          <p:nvPr/>
        </p:nvCxnSpPr>
        <p:spPr>
          <a:xfrm flipH="1">
            <a:off x="1154429" y="1440405"/>
            <a:ext cx="11588" cy="14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98F77-2A01-457D-AF08-3F03FC834DE5}"/>
              </a:ext>
            </a:extLst>
          </p:cNvPr>
          <p:cNvCxnSpPr>
            <a:cxnSpLocks/>
          </p:cNvCxnSpPr>
          <p:nvPr/>
        </p:nvCxnSpPr>
        <p:spPr>
          <a:xfrm>
            <a:off x="819150" y="85725"/>
            <a:ext cx="0" cy="3664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C94F76-B4D9-4710-AE18-FEA9C3FC4536}"/>
              </a:ext>
            </a:extLst>
          </p:cNvPr>
          <p:cNvCxnSpPr>
            <a:cxnSpLocks/>
          </p:cNvCxnSpPr>
          <p:nvPr/>
        </p:nvCxnSpPr>
        <p:spPr>
          <a:xfrm>
            <a:off x="819150" y="3750310"/>
            <a:ext cx="5463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FB85C26-C76E-499D-AAC5-768BCD951D92}"/>
              </a:ext>
            </a:extLst>
          </p:cNvPr>
          <p:cNvSpPr txBox="1"/>
          <p:nvPr/>
        </p:nvSpPr>
        <p:spPr>
          <a:xfrm>
            <a:off x="0" y="3917950"/>
            <a:ext cx="68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BD24E0-52A3-4649-AD1D-540FDEBAAB84}"/>
              </a:ext>
            </a:extLst>
          </p:cNvPr>
          <p:cNvSpPr txBox="1"/>
          <p:nvPr/>
        </p:nvSpPr>
        <p:spPr>
          <a:xfrm rot="16200000">
            <a:off x="-76324" y="1894650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5BA8BC-152D-4D78-B258-1083DCBE1DA4}"/>
              </a:ext>
            </a:extLst>
          </p:cNvPr>
          <p:cNvCxnSpPr>
            <a:cxnSpLocks/>
          </p:cNvCxnSpPr>
          <p:nvPr/>
        </p:nvCxnSpPr>
        <p:spPr>
          <a:xfrm>
            <a:off x="1146810" y="375031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569207-F7B9-4C23-9040-6CBF836529F1}"/>
              </a:ext>
            </a:extLst>
          </p:cNvPr>
          <p:cNvCxnSpPr>
            <a:cxnSpLocks/>
          </p:cNvCxnSpPr>
          <p:nvPr/>
        </p:nvCxnSpPr>
        <p:spPr>
          <a:xfrm>
            <a:off x="1604010" y="37426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19222F-3016-431B-97C8-6950A11EDB83}"/>
              </a:ext>
            </a:extLst>
          </p:cNvPr>
          <p:cNvCxnSpPr>
            <a:cxnSpLocks/>
          </p:cNvCxnSpPr>
          <p:nvPr/>
        </p:nvCxnSpPr>
        <p:spPr>
          <a:xfrm>
            <a:off x="203835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4BBF62-9AF5-484C-996E-C38E367B3643}"/>
              </a:ext>
            </a:extLst>
          </p:cNvPr>
          <p:cNvCxnSpPr>
            <a:cxnSpLocks/>
          </p:cNvCxnSpPr>
          <p:nvPr/>
        </p:nvCxnSpPr>
        <p:spPr>
          <a:xfrm>
            <a:off x="251079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A92DCE-F5A6-485A-B6D0-0A6905570B5C}"/>
              </a:ext>
            </a:extLst>
          </p:cNvPr>
          <p:cNvCxnSpPr>
            <a:cxnSpLocks/>
          </p:cNvCxnSpPr>
          <p:nvPr/>
        </p:nvCxnSpPr>
        <p:spPr>
          <a:xfrm>
            <a:off x="2922270" y="376352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FEDCEB-CCDB-42D5-BF4A-9E0532814458}"/>
              </a:ext>
            </a:extLst>
          </p:cNvPr>
          <p:cNvCxnSpPr>
            <a:cxnSpLocks/>
          </p:cNvCxnSpPr>
          <p:nvPr/>
        </p:nvCxnSpPr>
        <p:spPr>
          <a:xfrm>
            <a:off x="3413760" y="3761502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4AE2E76-DB53-4B4D-85DF-2743A49EABD4}"/>
              </a:ext>
            </a:extLst>
          </p:cNvPr>
          <p:cNvCxnSpPr>
            <a:cxnSpLocks/>
          </p:cNvCxnSpPr>
          <p:nvPr/>
        </p:nvCxnSpPr>
        <p:spPr>
          <a:xfrm>
            <a:off x="3840480" y="37426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EF2B2D-FB19-4E1B-AF92-4E4C028E5299}"/>
              </a:ext>
            </a:extLst>
          </p:cNvPr>
          <p:cNvCxnSpPr>
            <a:cxnSpLocks/>
          </p:cNvCxnSpPr>
          <p:nvPr/>
        </p:nvCxnSpPr>
        <p:spPr>
          <a:xfrm>
            <a:off x="433578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3225C9-6B0D-4102-917E-47D283184033}"/>
              </a:ext>
            </a:extLst>
          </p:cNvPr>
          <p:cNvCxnSpPr>
            <a:cxnSpLocks/>
          </p:cNvCxnSpPr>
          <p:nvPr/>
        </p:nvCxnSpPr>
        <p:spPr>
          <a:xfrm>
            <a:off x="478536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5200DB-908F-44F6-A64E-095BAE733182}"/>
              </a:ext>
            </a:extLst>
          </p:cNvPr>
          <p:cNvCxnSpPr>
            <a:cxnSpLocks/>
          </p:cNvCxnSpPr>
          <p:nvPr/>
        </p:nvCxnSpPr>
        <p:spPr>
          <a:xfrm>
            <a:off x="525018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4AC047-E99C-4013-8E36-662470AC292B}"/>
              </a:ext>
            </a:extLst>
          </p:cNvPr>
          <p:cNvCxnSpPr>
            <a:cxnSpLocks/>
          </p:cNvCxnSpPr>
          <p:nvPr/>
        </p:nvCxnSpPr>
        <p:spPr>
          <a:xfrm>
            <a:off x="5730240" y="37426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3C69D-47DA-4275-BCDF-D3BE283BB484}"/>
              </a:ext>
            </a:extLst>
          </p:cNvPr>
          <p:cNvCxnSpPr>
            <a:cxnSpLocks/>
          </p:cNvCxnSpPr>
          <p:nvPr/>
        </p:nvCxnSpPr>
        <p:spPr>
          <a:xfrm>
            <a:off x="6179820" y="37597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521D5F-90A6-400C-8800-01B5550AA72A}"/>
              </a:ext>
            </a:extLst>
          </p:cNvPr>
          <p:cNvCxnSpPr>
            <a:cxnSpLocks/>
          </p:cNvCxnSpPr>
          <p:nvPr/>
        </p:nvCxnSpPr>
        <p:spPr>
          <a:xfrm flipH="1">
            <a:off x="689610" y="332359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99683-84FF-4817-9F32-87A8CB320176}"/>
              </a:ext>
            </a:extLst>
          </p:cNvPr>
          <p:cNvCxnSpPr>
            <a:cxnSpLocks/>
          </p:cNvCxnSpPr>
          <p:nvPr/>
        </p:nvCxnSpPr>
        <p:spPr>
          <a:xfrm flipH="1">
            <a:off x="689610" y="288163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5068A9-4BCE-40FC-9DDD-F4D539D1DF0B}"/>
              </a:ext>
            </a:extLst>
          </p:cNvPr>
          <p:cNvCxnSpPr>
            <a:cxnSpLocks/>
          </p:cNvCxnSpPr>
          <p:nvPr/>
        </p:nvCxnSpPr>
        <p:spPr>
          <a:xfrm flipH="1">
            <a:off x="689610" y="199771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ED74674-1D50-4060-A3E9-BBC1C5B84B1C}"/>
              </a:ext>
            </a:extLst>
          </p:cNvPr>
          <p:cNvCxnSpPr>
            <a:cxnSpLocks/>
          </p:cNvCxnSpPr>
          <p:nvPr/>
        </p:nvCxnSpPr>
        <p:spPr>
          <a:xfrm flipH="1">
            <a:off x="689610" y="1083310"/>
            <a:ext cx="563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5476BF-BE0B-4191-A9F6-02BDFF134435}"/>
              </a:ext>
            </a:extLst>
          </p:cNvPr>
          <p:cNvCxnSpPr>
            <a:cxnSpLocks/>
          </p:cNvCxnSpPr>
          <p:nvPr/>
        </p:nvCxnSpPr>
        <p:spPr>
          <a:xfrm flipH="1">
            <a:off x="689610" y="240157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6E7BB3-5CA2-4DC3-937F-04C08462CBD1}"/>
              </a:ext>
            </a:extLst>
          </p:cNvPr>
          <p:cNvCxnSpPr>
            <a:cxnSpLocks/>
          </p:cNvCxnSpPr>
          <p:nvPr/>
        </p:nvCxnSpPr>
        <p:spPr>
          <a:xfrm flipH="1">
            <a:off x="689610" y="151003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609B8D0-43B4-4263-BA32-2E8219D98334}"/>
              </a:ext>
            </a:extLst>
          </p:cNvPr>
          <p:cNvSpPr/>
          <p:nvPr/>
        </p:nvSpPr>
        <p:spPr>
          <a:xfrm>
            <a:off x="1184910" y="1464310"/>
            <a:ext cx="4998720" cy="998220"/>
          </a:xfrm>
          <a:custGeom>
            <a:avLst/>
            <a:gdLst>
              <a:gd name="connsiteX0" fmla="*/ 0 w 4998720"/>
              <a:gd name="connsiteY0" fmla="*/ 0 h 998220"/>
              <a:gd name="connsiteX1" fmla="*/ 419100 w 4998720"/>
              <a:gd name="connsiteY1" fmla="*/ 205740 h 998220"/>
              <a:gd name="connsiteX2" fmla="*/ 868680 w 4998720"/>
              <a:gd name="connsiteY2" fmla="*/ 228600 h 998220"/>
              <a:gd name="connsiteX3" fmla="*/ 1333500 w 4998720"/>
              <a:gd name="connsiteY3" fmla="*/ 68580 h 998220"/>
              <a:gd name="connsiteX4" fmla="*/ 1722120 w 4998720"/>
              <a:gd name="connsiteY4" fmla="*/ 693420 h 998220"/>
              <a:gd name="connsiteX5" fmla="*/ 2240280 w 4998720"/>
              <a:gd name="connsiteY5" fmla="*/ 708660 h 998220"/>
              <a:gd name="connsiteX6" fmla="*/ 2750820 w 4998720"/>
              <a:gd name="connsiteY6" fmla="*/ 525780 h 998220"/>
              <a:gd name="connsiteX7" fmla="*/ 3162300 w 4998720"/>
              <a:gd name="connsiteY7" fmla="*/ 502920 h 998220"/>
              <a:gd name="connsiteX8" fmla="*/ 3619500 w 4998720"/>
              <a:gd name="connsiteY8" fmla="*/ 640080 h 998220"/>
              <a:gd name="connsiteX9" fmla="*/ 4084320 w 4998720"/>
              <a:gd name="connsiteY9" fmla="*/ 998220 h 998220"/>
              <a:gd name="connsiteX10" fmla="*/ 4541520 w 4998720"/>
              <a:gd name="connsiteY10" fmla="*/ 777240 h 998220"/>
              <a:gd name="connsiteX11" fmla="*/ 4998720 w 4998720"/>
              <a:gd name="connsiteY11" fmla="*/ 20574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98720" h="998220">
                <a:moveTo>
                  <a:pt x="0" y="0"/>
                </a:moveTo>
                <a:lnTo>
                  <a:pt x="419100" y="205740"/>
                </a:lnTo>
                <a:lnTo>
                  <a:pt x="868680" y="228600"/>
                </a:lnTo>
                <a:lnTo>
                  <a:pt x="1333500" y="68580"/>
                </a:lnTo>
                <a:lnTo>
                  <a:pt x="1722120" y="693420"/>
                </a:lnTo>
                <a:lnTo>
                  <a:pt x="2240280" y="708660"/>
                </a:lnTo>
                <a:lnTo>
                  <a:pt x="2750820" y="525780"/>
                </a:lnTo>
                <a:lnTo>
                  <a:pt x="3162300" y="502920"/>
                </a:lnTo>
                <a:lnTo>
                  <a:pt x="3619500" y="640080"/>
                </a:lnTo>
                <a:lnTo>
                  <a:pt x="4084320" y="998220"/>
                </a:lnTo>
                <a:lnTo>
                  <a:pt x="4541520" y="777240"/>
                </a:lnTo>
                <a:lnTo>
                  <a:pt x="4998720" y="205740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31D16A-072B-473C-8CE3-682E0FC21B60}"/>
              </a:ext>
            </a:extLst>
          </p:cNvPr>
          <p:cNvSpPr/>
          <p:nvPr/>
        </p:nvSpPr>
        <p:spPr>
          <a:xfrm>
            <a:off x="1154430" y="1776730"/>
            <a:ext cx="5021580" cy="1196340"/>
          </a:xfrm>
          <a:custGeom>
            <a:avLst/>
            <a:gdLst>
              <a:gd name="connsiteX0" fmla="*/ 0 w 5021580"/>
              <a:gd name="connsiteY0" fmla="*/ 1120140 h 1196340"/>
              <a:gd name="connsiteX1" fmla="*/ 441960 w 5021580"/>
              <a:gd name="connsiteY1" fmla="*/ 883920 h 1196340"/>
              <a:gd name="connsiteX2" fmla="*/ 906780 w 5021580"/>
              <a:gd name="connsiteY2" fmla="*/ 1173480 h 1196340"/>
              <a:gd name="connsiteX3" fmla="*/ 1379220 w 5021580"/>
              <a:gd name="connsiteY3" fmla="*/ 1196340 h 1196340"/>
              <a:gd name="connsiteX4" fmla="*/ 1821180 w 5021580"/>
              <a:gd name="connsiteY4" fmla="*/ 1127760 h 1196340"/>
              <a:gd name="connsiteX5" fmla="*/ 2293620 w 5021580"/>
              <a:gd name="connsiteY5" fmla="*/ 845820 h 1196340"/>
              <a:gd name="connsiteX6" fmla="*/ 2773680 w 5021580"/>
              <a:gd name="connsiteY6" fmla="*/ 960120 h 1196340"/>
              <a:gd name="connsiteX7" fmla="*/ 3192780 w 5021580"/>
              <a:gd name="connsiteY7" fmla="*/ 609600 h 1196340"/>
              <a:gd name="connsiteX8" fmla="*/ 3634740 w 5021580"/>
              <a:gd name="connsiteY8" fmla="*/ 541020 h 1196340"/>
              <a:gd name="connsiteX9" fmla="*/ 4114800 w 5021580"/>
              <a:gd name="connsiteY9" fmla="*/ 0 h 1196340"/>
              <a:gd name="connsiteX10" fmla="*/ 4564380 w 5021580"/>
              <a:gd name="connsiteY10" fmla="*/ 0 h 1196340"/>
              <a:gd name="connsiteX11" fmla="*/ 5021580 w 5021580"/>
              <a:gd name="connsiteY11" fmla="*/ 48006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1580" h="1196340">
                <a:moveTo>
                  <a:pt x="0" y="1120140"/>
                </a:moveTo>
                <a:lnTo>
                  <a:pt x="441960" y="883920"/>
                </a:lnTo>
                <a:lnTo>
                  <a:pt x="906780" y="1173480"/>
                </a:lnTo>
                <a:lnTo>
                  <a:pt x="1379220" y="1196340"/>
                </a:lnTo>
                <a:lnTo>
                  <a:pt x="1821180" y="1127760"/>
                </a:lnTo>
                <a:lnTo>
                  <a:pt x="2293620" y="845820"/>
                </a:lnTo>
                <a:lnTo>
                  <a:pt x="2773680" y="960120"/>
                </a:lnTo>
                <a:lnTo>
                  <a:pt x="3192780" y="609600"/>
                </a:lnTo>
                <a:lnTo>
                  <a:pt x="3634740" y="541020"/>
                </a:lnTo>
                <a:lnTo>
                  <a:pt x="4114800" y="0"/>
                </a:lnTo>
                <a:lnTo>
                  <a:pt x="4564380" y="0"/>
                </a:lnTo>
                <a:lnTo>
                  <a:pt x="5021580" y="480060"/>
                </a:lnTo>
              </a:path>
            </a:pathLst>
          </a:cu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8D3D39C-254E-4700-8E93-55134E4116AA}"/>
              </a:ext>
            </a:extLst>
          </p:cNvPr>
          <p:cNvSpPr/>
          <p:nvPr/>
        </p:nvSpPr>
        <p:spPr>
          <a:xfrm>
            <a:off x="1126330" y="1440405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9831B99-8D35-411A-95B2-9E4387FDFE76}"/>
              </a:ext>
            </a:extLst>
          </p:cNvPr>
          <p:cNvSpPr/>
          <p:nvPr/>
        </p:nvSpPr>
        <p:spPr>
          <a:xfrm>
            <a:off x="1114742" y="284375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752F68B-F44A-4169-BFB1-6C409741390E}"/>
              </a:ext>
            </a:extLst>
          </p:cNvPr>
          <p:cNvSpPr/>
          <p:nvPr/>
        </p:nvSpPr>
        <p:spPr>
          <a:xfrm>
            <a:off x="1564323" y="261897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D4DB9A0-3E72-4143-8A10-38F001557F00}"/>
              </a:ext>
            </a:extLst>
          </p:cNvPr>
          <p:cNvSpPr/>
          <p:nvPr/>
        </p:nvSpPr>
        <p:spPr>
          <a:xfrm>
            <a:off x="2038350" y="290119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862DF83-D93D-4871-97D6-0EE0780D349C}"/>
              </a:ext>
            </a:extLst>
          </p:cNvPr>
          <p:cNvSpPr/>
          <p:nvPr/>
        </p:nvSpPr>
        <p:spPr>
          <a:xfrm>
            <a:off x="3389307" y="2595246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52DA7A-1152-4CA5-855B-0F8D365B05EC}"/>
              </a:ext>
            </a:extLst>
          </p:cNvPr>
          <p:cNvSpPr/>
          <p:nvPr/>
        </p:nvSpPr>
        <p:spPr>
          <a:xfrm>
            <a:off x="2897506" y="2868277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27A09DB-29C4-4DC7-A3A8-D6364D455ABB}"/>
              </a:ext>
            </a:extLst>
          </p:cNvPr>
          <p:cNvSpPr/>
          <p:nvPr/>
        </p:nvSpPr>
        <p:spPr>
          <a:xfrm>
            <a:off x="2471103" y="2928106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80E0942-7C58-4F8F-BA0D-682D77FEDDD6}"/>
              </a:ext>
            </a:extLst>
          </p:cNvPr>
          <p:cNvSpPr/>
          <p:nvPr/>
        </p:nvSpPr>
        <p:spPr>
          <a:xfrm>
            <a:off x="5673248" y="1743505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16FB99-5F92-435F-B64D-87D33B6EAAE6}"/>
              </a:ext>
            </a:extLst>
          </p:cNvPr>
          <p:cNvSpPr/>
          <p:nvPr/>
        </p:nvSpPr>
        <p:spPr>
          <a:xfrm>
            <a:off x="5242241" y="1741805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E710B5-D060-4B9E-A890-6A61298CDB4F}"/>
              </a:ext>
            </a:extLst>
          </p:cNvPr>
          <p:cNvSpPr/>
          <p:nvPr/>
        </p:nvSpPr>
        <p:spPr>
          <a:xfrm>
            <a:off x="4745673" y="228368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1D00F4C-A42E-4FF7-BA99-CD6AA10DAF86}"/>
              </a:ext>
            </a:extLst>
          </p:cNvPr>
          <p:cNvSpPr/>
          <p:nvPr/>
        </p:nvSpPr>
        <p:spPr>
          <a:xfrm>
            <a:off x="4294030" y="2362458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89E5251-7393-4769-A4B7-403CF9D4962E}"/>
              </a:ext>
            </a:extLst>
          </p:cNvPr>
          <p:cNvSpPr/>
          <p:nvPr/>
        </p:nvSpPr>
        <p:spPr>
          <a:xfrm>
            <a:off x="3875722" y="2705100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CEC0555-7CEF-4B60-804C-190AC654486F}"/>
              </a:ext>
            </a:extLst>
          </p:cNvPr>
          <p:cNvSpPr/>
          <p:nvPr/>
        </p:nvSpPr>
        <p:spPr>
          <a:xfrm>
            <a:off x="6116797" y="2213834"/>
            <a:ext cx="79373" cy="69850"/>
          </a:xfrm>
          <a:prstGeom prst="ellipse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07D5B3-6F1A-4180-9B91-7DA10063B3A6}"/>
              </a:ext>
            </a:extLst>
          </p:cNvPr>
          <p:cNvSpPr/>
          <p:nvPr/>
        </p:nvSpPr>
        <p:spPr>
          <a:xfrm>
            <a:off x="2891311" y="212325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AF56CDE-E7A4-4DF1-AF4F-20A1E43AC71A}"/>
              </a:ext>
            </a:extLst>
          </p:cNvPr>
          <p:cNvSpPr/>
          <p:nvPr/>
        </p:nvSpPr>
        <p:spPr>
          <a:xfrm>
            <a:off x="1564322" y="1620282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2838948-4C1C-4C73-B845-03CF334ECA25}"/>
              </a:ext>
            </a:extLst>
          </p:cNvPr>
          <p:cNvSpPr/>
          <p:nvPr/>
        </p:nvSpPr>
        <p:spPr>
          <a:xfrm>
            <a:off x="2038349" y="165449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F5BF33-248F-4874-B9B1-D14D6C089439}"/>
              </a:ext>
            </a:extLst>
          </p:cNvPr>
          <p:cNvSpPr/>
          <p:nvPr/>
        </p:nvSpPr>
        <p:spPr>
          <a:xfrm>
            <a:off x="2471103" y="1509017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9A4903-381E-4994-A473-2D49B8770B47}"/>
              </a:ext>
            </a:extLst>
          </p:cNvPr>
          <p:cNvSpPr/>
          <p:nvPr/>
        </p:nvSpPr>
        <p:spPr>
          <a:xfrm>
            <a:off x="6116797" y="165449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1CC4F4A-B0DB-4FBF-83AD-ED4A43ED3C87}"/>
              </a:ext>
            </a:extLst>
          </p:cNvPr>
          <p:cNvSpPr/>
          <p:nvPr/>
        </p:nvSpPr>
        <p:spPr>
          <a:xfrm>
            <a:off x="5678644" y="2221072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E48A7D1-4E93-42DF-ABDF-B7D97ACB1945}"/>
              </a:ext>
            </a:extLst>
          </p:cNvPr>
          <p:cNvSpPr/>
          <p:nvPr/>
        </p:nvSpPr>
        <p:spPr>
          <a:xfrm>
            <a:off x="5242241" y="2405123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2D3D25E-7B1C-49A6-A36A-AE31C1208416}"/>
              </a:ext>
            </a:extLst>
          </p:cNvPr>
          <p:cNvSpPr/>
          <p:nvPr/>
        </p:nvSpPr>
        <p:spPr>
          <a:xfrm>
            <a:off x="4743605" y="205363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F49A449-AD43-4689-992A-FA02E649889F}"/>
              </a:ext>
            </a:extLst>
          </p:cNvPr>
          <p:cNvSpPr/>
          <p:nvPr/>
        </p:nvSpPr>
        <p:spPr>
          <a:xfrm>
            <a:off x="4290374" y="1946070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B8D4C24-0E31-4837-AE02-372591DE5614}"/>
              </a:ext>
            </a:extLst>
          </p:cNvPr>
          <p:cNvSpPr/>
          <p:nvPr/>
        </p:nvSpPr>
        <p:spPr>
          <a:xfrm>
            <a:off x="3875722" y="1963420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C1CBB5D-7BE6-4746-B089-84EB62694352}"/>
              </a:ext>
            </a:extLst>
          </p:cNvPr>
          <p:cNvSpPr/>
          <p:nvPr/>
        </p:nvSpPr>
        <p:spPr>
          <a:xfrm>
            <a:off x="3389307" y="2123254"/>
            <a:ext cx="79373" cy="69850"/>
          </a:xfrm>
          <a:prstGeom prst="ellips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679F6CE-783A-46DA-B308-7C287D2D184F}"/>
              </a:ext>
            </a:extLst>
          </p:cNvPr>
          <p:cNvCxnSpPr>
            <a:cxnSpLocks/>
            <a:stCxn id="125" idx="4"/>
          </p:cNvCxnSpPr>
          <p:nvPr/>
        </p:nvCxnSpPr>
        <p:spPr>
          <a:xfrm>
            <a:off x="1604009" y="1690132"/>
            <a:ext cx="1906" cy="93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339944B-B987-450C-A208-329C7351E04B}"/>
              </a:ext>
            </a:extLst>
          </p:cNvPr>
          <p:cNvCxnSpPr>
            <a:cxnSpLocks/>
            <a:stCxn id="127" idx="4"/>
            <a:endCxn id="117" idx="0"/>
          </p:cNvCxnSpPr>
          <p:nvPr/>
        </p:nvCxnSpPr>
        <p:spPr>
          <a:xfrm>
            <a:off x="2510790" y="1578867"/>
            <a:ext cx="0" cy="13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E05A02-8074-41C9-B288-55E00B3DE8AD}"/>
              </a:ext>
            </a:extLst>
          </p:cNvPr>
          <p:cNvCxnSpPr>
            <a:cxnSpLocks/>
            <a:stCxn id="124" idx="4"/>
            <a:endCxn id="116" idx="0"/>
          </p:cNvCxnSpPr>
          <p:nvPr/>
        </p:nvCxnSpPr>
        <p:spPr>
          <a:xfrm>
            <a:off x="2930998" y="2193104"/>
            <a:ext cx="6195" cy="6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0F4AA38-B646-4F57-A0F6-5CC169E3133D}"/>
              </a:ext>
            </a:extLst>
          </p:cNvPr>
          <p:cNvCxnSpPr>
            <a:cxnSpLocks/>
            <a:stCxn id="126" idx="4"/>
            <a:endCxn id="114" idx="0"/>
          </p:cNvCxnSpPr>
          <p:nvPr/>
        </p:nvCxnSpPr>
        <p:spPr>
          <a:xfrm>
            <a:off x="2078036" y="1724343"/>
            <a:ext cx="1" cy="11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5C7374-9B96-4932-8F3E-20450C64DD24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280178" y="1771174"/>
            <a:ext cx="1750" cy="63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245FE0E-8BDF-401C-8174-EE81E90211F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714359" y="1797996"/>
            <a:ext cx="3972" cy="42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A3C9780-B9E4-47E5-9A1C-BA4D81DDA69C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152666" y="1699200"/>
            <a:ext cx="3818" cy="514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F0ECB7F-9893-400C-84C7-34F7BBCCD6E3}"/>
              </a:ext>
            </a:extLst>
          </p:cNvPr>
          <p:cNvCxnSpPr>
            <a:cxnSpLocks/>
            <a:stCxn id="134" idx="4"/>
            <a:endCxn id="115" idx="0"/>
          </p:cNvCxnSpPr>
          <p:nvPr/>
        </p:nvCxnSpPr>
        <p:spPr>
          <a:xfrm>
            <a:off x="3428994" y="2193104"/>
            <a:ext cx="0" cy="40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D486C04-877B-4EE4-8ED0-8CF662A6D778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915408" y="2033270"/>
            <a:ext cx="1" cy="67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F89D864-B7A7-4672-A777-F16CDFAAA37B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4330060" y="2015920"/>
            <a:ext cx="3657" cy="34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53EF0DD-3C8F-48F3-A2BA-C4AA87C9C7EE}"/>
              </a:ext>
            </a:extLst>
          </p:cNvPr>
          <p:cNvSpPr txBox="1"/>
          <p:nvPr/>
        </p:nvSpPr>
        <p:spPr>
          <a:xfrm rot="16200000">
            <a:off x="104538" y="3564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00DE3E-E88E-4FD3-B616-D468524C4DF3}"/>
              </a:ext>
            </a:extLst>
          </p:cNvPr>
          <p:cNvSpPr/>
          <p:nvPr/>
        </p:nvSpPr>
        <p:spPr>
          <a:xfrm>
            <a:off x="1133475" y="403225"/>
            <a:ext cx="5029200" cy="469900"/>
          </a:xfrm>
          <a:custGeom>
            <a:avLst/>
            <a:gdLst>
              <a:gd name="connsiteX0" fmla="*/ 0 w 5029200"/>
              <a:gd name="connsiteY0" fmla="*/ 368300 h 469900"/>
              <a:gd name="connsiteX1" fmla="*/ 476250 w 5029200"/>
              <a:gd name="connsiteY1" fmla="*/ 279400 h 469900"/>
              <a:gd name="connsiteX2" fmla="*/ 965200 w 5029200"/>
              <a:gd name="connsiteY2" fmla="*/ 400050 h 469900"/>
              <a:gd name="connsiteX3" fmla="*/ 1397000 w 5029200"/>
              <a:gd name="connsiteY3" fmla="*/ 469900 h 469900"/>
              <a:gd name="connsiteX4" fmla="*/ 1885950 w 5029200"/>
              <a:gd name="connsiteY4" fmla="*/ 368300 h 469900"/>
              <a:gd name="connsiteX5" fmla="*/ 2305050 w 5029200"/>
              <a:gd name="connsiteY5" fmla="*/ 177800 h 469900"/>
              <a:gd name="connsiteX6" fmla="*/ 2825750 w 5029200"/>
              <a:gd name="connsiteY6" fmla="*/ 450850 h 469900"/>
              <a:gd name="connsiteX7" fmla="*/ 3213100 w 5029200"/>
              <a:gd name="connsiteY7" fmla="*/ 234950 h 469900"/>
              <a:gd name="connsiteX8" fmla="*/ 3752850 w 5029200"/>
              <a:gd name="connsiteY8" fmla="*/ 431800 h 469900"/>
              <a:gd name="connsiteX9" fmla="*/ 4121150 w 5029200"/>
              <a:gd name="connsiteY9" fmla="*/ 412750 h 469900"/>
              <a:gd name="connsiteX10" fmla="*/ 4673600 w 5029200"/>
              <a:gd name="connsiteY10" fmla="*/ 241300 h 469900"/>
              <a:gd name="connsiteX11" fmla="*/ 5029200 w 5029200"/>
              <a:gd name="connsiteY11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9200" h="469900">
                <a:moveTo>
                  <a:pt x="0" y="368300"/>
                </a:moveTo>
                <a:lnTo>
                  <a:pt x="476250" y="279400"/>
                </a:lnTo>
                <a:lnTo>
                  <a:pt x="965200" y="400050"/>
                </a:lnTo>
                <a:lnTo>
                  <a:pt x="1397000" y="469900"/>
                </a:lnTo>
                <a:lnTo>
                  <a:pt x="1885950" y="368300"/>
                </a:lnTo>
                <a:lnTo>
                  <a:pt x="2305050" y="177800"/>
                </a:lnTo>
                <a:lnTo>
                  <a:pt x="2825750" y="450850"/>
                </a:lnTo>
                <a:lnTo>
                  <a:pt x="3213100" y="234950"/>
                </a:lnTo>
                <a:lnTo>
                  <a:pt x="3752850" y="431800"/>
                </a:lnTo>
                <a:lnTo>
                  <a:pt x="4121150" y="412750"/>
                </a:lnTo>
                <a:lnTo>
                  <a:pt x="4673600" y="241300"/>
                </a:lnTo>
                <a:lnTo>
                  <a:pt x="5029200" y="0"/>
                </a:lnTo>
              </a:path>
            </a:pathLst>
          </a:custGeom>
          <a:noFill/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3BA62AA-69A2-4D93-92EC-5A7A0C8E2D74}"/>
              </a:ext>
            </a:extLst>
          </p:cNvPr>
          <p:cNvSpPr/>
          <p:nvPr/>
        </p:nvSpPr>
        <p:spPr>
          <a:xfrm>
            <a:off x="1139825" y="123825"/>
            <a:ext cx="5029200" cy="273050"/>
          </a:xfrm>
          <a:custGeom>
            <a:avLst/>
            <a:gdLst>
              <a:gd name="connsiteX0" fmla="*/ 0 w 5029200"/>
              <a:gd name="connsiteY0" fmla="*/ 273050 h 273050"/>
              <a:gd name="connsiteX1" fmla="*/ 469900 w 5029200"/>
              <a:gd name="connsiteY1" fmla="*/ 266700 h 273050"/>
              <a:gd name="connsiteX2" fmla="*/ 1009650 w 5029200"/>
              <a:gd name="connsiteY2" fmla="*/ 165100 h 273050"/>
              <a:gd name="connsiteX3" fmla="*/ 1377950 w 5029200"/>
              <a:gd name="connsiteY3" fmla="*/ 177800 h 273050"/>
              <a:gd name="connsiteX4" fmla="*/ 1866900 w 5029200"/>
              <a:gd name="connsiteY4" fmla="*/ 184150 h 273050"/>
              <a:gd name="connsiteX5" fmla="*/ 2292350 w 5029200"/>
              <a:gd name="connsiteY5" fmla="*/ 38100 h 273050"/>
              <a:gd name="connsiteX6" fmla="*/ 2787650 w 5029200"/>
              <a:gd name="connsiteY6" fmla="*/ 196850 h 273050"/>
              <a:gd name="connsiteX7" fmla="*/ 3200400 w 5029200"/>
              <a:gd name="connsiteY7" fmla="*/ 260350 h 273050"/>
              <a:gd name="connsiteX8" fmla="*/ 3746500 w 5029200"/>
              <a:gd name="connsiteY8" fmla="*/ 44450 h 273050"/>
              <a:gd name="connsiteX9" fmla="*/ 4121150 w 5029200"/>
              <a:gd name="connsiteY9" fmla="*/ 31750 h 273050"/>
              <a:gd name="connsiteX10" fmla="*/ 4648200 w 5029200"/>
              <a:gd name="connsiteY10" fmla="*/ 0 h 273050"/>
              <a:gd name="connsiteX11" fmla="*/ 5029200 w 5029200"/>
              <a:gd name="connsiteY11" fmla="*/ 10795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9200" h="273050">
                <a:moveTo>
                  <a:pt x="0" y="273050"/>
                </a:moveTo>
                <a:lnTo>
                  <a:pt x="469900" y="266700"/>
                </a:lnTo>
                <a:lnTo>
                  <a:pt x="1009650" y="165100"/>
                </a:lnTo>
                <a:lnTo>
                  <a:pt x="1377950" y="177800"/>
                </a:lnTo>
                <a:lnTo>
                  <a:pt x="1866900" y="184150"/>
                </a:lnTo>
                <a:lnTo>
                  <a:pt x="2292350" y="38100"/>
                </a:lnTo>
                <a:lnTo>
                  <a:pt x="2787650" y="196850"/>
                </a:lnTo>
                <a:lnTo>
                  <a:pt x="3200400" y="260350"/>
                </a:lnTo>
                <a:lnTo>
                  <a:pt x="3746500" y="44450"/>
                </a:lnTo>
                <a:lnTo>
                  <a:pt x="4121150" y="31750"/>
                </a:lnTo>
                <a:lnTo>
                  <a:pt x="4648200" y="0"/>
                </a:lnTo>
                <a:lnTo>
                  <a:pt x="5029200" y="107950"/>
                </a:ln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98F77-2A01-457D-AF08-3F03FC834DE5}"/>
              </a:ext>
            </a:extLst>
          </p:cNvPr>
          <p:cNvCxnSpPr>
            <a:cxnSpLocks/>
          </p:cNvCxnSpPr>
          <p:nvPr/>
        </p:nvCxnSpPr>
        <p:spPr>
          <a:xfrm>
            <a:off x="1889125" y="53975"/>
            <a:ext cx="0" cy="3664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C94F76-B4D9-4710-AE18-FEA9C3FC4536}"/>
              </a:ext>
            </a:extLst>
          </p:cNvPr>
          <p:cNvCxnSpPr>
            <a:cxnSpLocks/>
          </p:cNvCxnSpPr>
          <p:nvPr/>
        </p:nvCxnSpPr>
        <p:spPr>
          <a:xfrm flipV="1">
            <a:off x="1889125" y="3695701"/>
            <a:ext cx="2994025" cy="22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4BD24E0-52A3-4649-AD1D-540FDEBAAB84}"/>
              </a:ext>
            </a:extLst>
          </p:cNvPr>
          <p:cNvSpPr txBox="1"/>
          <p:nvPr/>
        </p:nvSpPr>
        <p:spPr>
          <a:xfrm rot="16200000">
            <a:off x="993651" y="1862900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521D5F-90A6-400C-8800-01B5550AA72A}"/>
              </a:ext>
            </a:extLst>
          </p:cNvPr>
          <p:cNvCxnSpPr>
            <a:cxnSpLocks/>
          </p:cNvCxnSpPr>
          <p:nvPr/>
        </p:nvCxnSpPr>
        <p:spPr>
          <a:xfrm flipH="1">
            <a:off x="1759585" y="329184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99683-84FF-4817-9F32-87A8CB320176}"/>
              </a:ext>
            </a:extLst>
          </p:cNvPr>
          <p:cNvCxnSpPr>
            <a:cxnSpLocks/>
          </p:cNvCxnSpPr>
          <p:nvPr/>
        </p:nvCxnSpPr>
        <p:spPr>
          <a:xfrm flipH="1">
            <a:off x="1759585" y="284988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5068A9-4BCE-40FC-9DDD-F4D539D1DF0B}"/>
              </a:ext>
            </a:extLst>
          </p:cNvPr>
          <p:cNvCxnSpPr>
            <a:cxnSpLocks/>
          </p:cNvCxnSpPr>
          <p:nvPr/>
        </p:nvCxnSpPr>
        <p:spPr>
          <a:xfrm flipH="1">
            <a:off x="1759585" y="196596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5476BF-BE0B-4191-A9F6-02BDFF134435}"/>
              </a:ext>
            </a:extLst>
          </p:cNvPr>
          <p:cNvCxnSpPr>
            <a:cxnSpLocks/>
          </p:cNvCxnSpPr>
          <p:nvPr/>
        </p:nvCxnSpPr>
        <p:spPr>
          <a:xfrm flipH="1">
            <a:off x="1759585" y="236982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6E7BB3-5CA2-4DC3-937F-04C08462CBD1}"/>
              </a:ext>
            </a:extLst>
          </p:cNvPr>
          <p:cNvCxnSpPr>
            <a:cxnSpLocks/>
          </p:cNvCxnSpPr>
          <p:nvPr/>
        </p:nvCxnSpPr>
        <p:spPr>
          <a:xfrm flipH="1">
            <a:off x="1759585" y="147828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1CC65D-544D-48BF-A4F0-642188136F36}"/>
              </a:ext>
            </a:extLst>
          </p:cNvPr>
          <p:cNvSpPr txBox="1"/>
          <p:nvPr/>
        </p:nvSpPr>
        <p:spPr>
          <a:xfrm>
            <a:off x="2194110" y="380365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DF4889-CBE0-4305-A4A8-A6C7D96596E4}"/>
              </a:ext>
            </a:extLst>
          </p:cNvPr>
          <p:cNvSpPr txBox="1"/>
          <p:nvPr/>
        </p:nvSpPr>
        <p:spPr>
          <a:xfrm>
            <a:off x="3715212" y="380682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9E7CA1-C630-4EB9-8E58-12BFB6A976EA}"/>
              </a:ext>
            </a:extLst>
          </p:cNvPr>
          <p:cNvSpPr/>
          <p:nvPr/>
        </p:nvSpPr>
        <p:spPr>
          <a:xfrm>
            <a:off x="2204340" y="1810389"/>
            <a:ext cx="307948" cy="190817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9AE40F-18FF-402E-94D4-E67F93A1F964}"/>
              </a:ext>
            </a:extLst>
          </p:cNvPr>
          <p:cNvSpPr/>
          <p:nvPr/>
        </p:nvSpPr>
        <p:spPr>
          <a:xfrm>
            <a:off x="2617749" y="528955"/>
            <a:ext cx="307948" cy="3178175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26B7CE-405D-4E26-A6C7-D04B69D9D5B6}"/>
              </a:ext>
            </a:extLst>
          </p:cNvPr>
          <p:cNvSpPr/>
          <p:nvPr/>
        </p:nvSpPr>
        <p:spPr>
          <a:xfrm>
            <a:off x="3853997" y="858110"/>
            <a:ext cx="307948" cy="283759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AC5663-3329-4994-BDC3-0AB09BC951DB}"/>
              </a:ext>
            </a:extLst>
          </p:cNvPr>
          <p:cNvSpPr/>
          <p:nvPr/>
        </p:nvSpPr>
        <p:spPr>
          <a:xfrm>
            <a:off x="4243349" y="1139825"/>
            <a:ext cx="307948" cy="2555876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80717D-9DE9-4FA7-A333-26463EE1D2A4}"/>
              </a:ext>
            </a:extLst>
          </p:cNvPr>
          <p:cNvCxnSpPr>
            <a:cxnSpLocks/>
          </p:cNvCxnSpPr>
          <p:nvPr/>
        </p:nvCxnSpPr>
        <p:spPr>
          <a:xfrm flipH="1">
            <a:off x="1759585" y="104013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484B31-7ECF-4B0F-AFDB-F08D9B20DCF5}"/>
              </a:ext>
            </a:extLst>
          </p:cNvPr>
          <p:cNvCxnSpPr>
            <a:cxnSpLocks/>
          </p:cNvCxnSpPr>
          <p:nvPr/>
        </p:nvCxnSpPr>
        <p:spPr>
          <a:xfrm flipH="1">
            <a:off x="1759585" y="59563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5421D5-EC17-45A0-A929-E8B604209382}"/>
              </a:ext>
            </a:extLst>
          </p:cNvPr>
          <p:cNvCxnSpPr>
            <a:cxnSpLocks/>
          </p:cNvCxnSpPr>
          <p:nvPr/>
        </p:nvCxnSpPr>
        <p:spPr>
          <a:xfrm flipH="1">
            <a:off x="1759585" y="125730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BD7241-12FB-4EF3-9122-4A6E2747380A}"/>
              </a:ext>
            </a:extLst>
          </p:cNvPr>
          <p:cNvSpPr txBox="1"/>
          <p:nvPr/>
        </p:nvSpPr>
        <p:spPr>
          <a:xfrm>
            <a:off x="2576798" y="376002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1.78B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9121F-CC11-45E7-B215-C850006347CE}"/>
              </a:ext>
            </a:extLst>
          </p:cNvPr>
          <p:cNvSpPr txBox="1"/>
          <p:nvPr/>
        </p:nvSpPr>
        <p:spPr>
          <a:xfrm>
            <a:off x="2167175" y="1627282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1.21B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7DF426-B5A8-4B15-9BEE-AE147AF87786}"/>
              </a:ext>
            </a:extLst>
          </p:cNvPr>
          <p:cNvSpPr txBox="1"/>
          <p:nvPr/>
        </p:nvSpPr>
        <p:spPr>
          <a:xfrm>
            <a:off x="3813046" y="693794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1.43B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5C29D7-D858-460E-B2E0-19428D6ACC9E}"/>
              </a:ext>
            </a:extLst>
          </p:cNvPr>
          <p:cNvSpPr txBox="1"/>
          <p:nvPr/>
        </p:nvSpPr>
        <p:spPr>
          <a:xfrm>
            <a:off x="4202896" y="968818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1.37B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61642B-D1B3-4AA8-8D4B-50393855B80F}"/>
              </a:ext>
            </a:extLst>
          </p:cNvPr>
          <p:cNvCxnSpPr>
            <a:cxnSpLocks/>
          </p:cNvCxnSpPr>
          <p:nvPr/>
        </p:nvCxnSpPr>
        <p:spPr>
          <a:xfrm>
            <a:off x="1314728" y="4547386"/>
            <a:ext cx="0" cy="3664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0D70B8-9C31-4EB4-86B5-26DCAEB50563}"/>
              </a:ext>
            </a:extLst>
          </p:cNvPr>
          <p:cNvCxnSpPr>
            <a:cxnSpLocks/>
          </p:cNvCxnSpPr>
          <p:nvPr/>
        </p:nvCxnSpPr>
        <p:spPr>
          <a:xfrm flipV="1">
            <a:off x="1314728" y="8189111"/>
            <a:ext cx="4978122" cy="22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BAAF07-D6E6-434A-82B6-8CC2D36EC17F}"/>
              </a:ext>
            </a:extLst>
          </p:cNvPr>
          <p:cNvSpPr txBox="1"/>
          <p:nvPr/>
        </p:nvSpPr>
        <p:spPr>
          <a:xfrm rot="16200000">
            <a:off x="419254" y="6356311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627BF9-9717-4A19-870D-ACAE0F75EA05}"/>
              </a:ext>
            </a:extLst>
          </p:cNvPr>
          <p:cNvCxnSpPr>
            <a:cxnSpLocks/>
          </p:cNvCxnSpPr>
          <p:nvPr/>
        </p:nvCxnSpPr>
        <p:spPr>
          <a:xfrm flipH="1">
            <a:off x="1185188" y="778525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429EF8-5B7A-4BBD-BDF5-90C24AFEF47C}"/>
              </a:ext>
            </a:extLst>
          </p:cNvPr>
          <p:cNvCxnSpPr>
            <a:cxnSpLocks/>
          </p:cNvCxnSpPr>
          <p:nvPr/>
        </p:nvCxnSpPr>
        <p:spPr>
          <a:xfrm flipH="1">
            <a:off x="1185188" y="734329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5F607C-E1CB-492C-B173-F5213ADBE0DD}"/>
              </a:ext>
            </a:extLst>
          </p:cNvPr>
          <p:cNvCxnSpPr>
            <a:cxnSpLocks/>
          </p:cNvCxnSpPr>
          <p:nvPr/>
        </p:nvCxnSpPr>
        <p:spPr>
          <a:xfrm flipH="1">
            <a:off x="1185188" y="645937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8560B-5B73-41CD-96F5-101CFCB2FDFE}"/>
              </a:ext>
            </a:extLst>
          </p:cNvPr>
          <p:cNvCxnSpPr>
            <a:cxnSpLocks/>
          </p:cNvCxnSpPr>
          <p:nvPr/>
        </p:nvCxnSpPr>
        <p:spPr>
          <a:xfrm flipH="1">
            <a:off x="1185188" y="686323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E86DB3-FC2A-4302-8E76-C85D1B9765E5}"/>
              </a:ext>
            </a:extLst>
          </p:cNvPr>
          <p:cNvCxnSpPr>
            <a:cxnSpLocks/>
          </p:cNvCxnSpPr>
          <p:nvPr/>
        </p:nvCxnSpPr>
        <p:spPr>
          <a:xfrm flipH="1">
            <a:off x="1185188" y="597169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C1FF1-6932-47FE-9A48-5FCA3D21486F}"/>
              </a:ext>
            </a:extLst>
          </p:cNvPr>
          <p:cNvSpPr txBox="1"/>
          <p:nvPr/>
        </p:nvSpPr>
        <p:spPr>
          <a:xfrm>
            <a:off x="1498848" y="8529899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Country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E75C6-EBDE-4F23-BD62-778B00D8E7B7}"/>
              </a:ext>
            </a:extLst>
          </p:cNvPr>
          <p:cNvSpPr txBox="1"/>
          <p:nvPr/>
        </p:nvSpPr>
        <p:spPr>
          <a:xfrm>
            <a:off x="4327376" y="8529899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Country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399C11-333C-4F28-99D3-BFB252B6347D}"/>
              </a:ext>
            </a:extLst>
          </p:cNvPr>
          <p:cNvSpPr/>
          <p:nvPr/>
        </p:nvSpPr>
        <p:spPr>
          <a:xfrm>
            <a:off x="1756654" y="6958061"/>
            <a:ext cx="179048" cy="124248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EBFAE-9375-4265-98AD-B4BC549DB412}"/>
              </a:ext>
            </a:extLst>
          </p:cNvPr>
          <p:cNvSpPr/>
          <p:nvPr/>
        </p:nvSpPr>
        <p:spPr>
          <a:xfrm>
            <a:off x="1757288" y="4982487"/>
            <a:ext cx="179045" cy="2009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0E52EB-087F-47B5-AE77-CF8F811B1907}"/>
              </a:ext>
            </a:extLst>
          </p:cNvPr>
          <p:cNvSpPr/>
          <p:nvPr/>
        </p:nvSpPr>
        <p:spPr>
          <a:xfrm>
            <a:off x="4507074" y="7265669"/>
            <a:ext cx="198385" cy="946301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4B80F9-A159-404D-B932-EEC205BCAF03}"/>
              </a:ext>
            </a:extLst>
          </p:cNvPr>
          <p:cNvCxnSpPr>
            <a:cxnSpLocks/>
          </p:cNvCxnSpPr>
          <p:nvPr/>
        </p:nvCxnSpPr>
        <p:spPr>
          <a:xfrm flipH="1">
            <a:off x="1185188" y="553354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262771-E262-4A45-A6EF-04687E2BE29C}"/>
              </a:ext>
            </a:extLst>
          </p:cNvPr>
          <p:cNvCxnSpPr>
            <a:cxnSpLocks/>
          </p:cNvCxnSpPr>
          <p:nvPr/>
        </p:nvCxnSpPr>
        <p:spPr>
          <a:xfrm flipH="1">
            <a:off x="1185188" y="508904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5ABF25-6F84-4084-B8A7-76A75A8BB89A}"/>
              </a:ext>
            </a:extLst>
          </p:cNvPr>
          <p:cNvCxnSpPr>
            <a:cxnSpLocks/>
          </p:cNvCxnSpPr>
          <p:nvPr/>
        </p:nvCxnSpPr>
        <p:spPr>
          <a:xfrm flipH="1">
            <a:off x="1185188" y="4619141"/>
            <a:ext cx="129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AA84349-0852-407C-A980-93CE72DAB7E1}"/>
              </a:ext>
            </a:extLst>
          </p:cNvPr>
          <p:cNvSpPr/>
          <p:nvPr/>
        </p:nvSpPr>
        <p:spPr>
          <a:xfrm>
            <a:off x="4500617" y="5283024"/>
            <a:ext cx="204842" cy="1987004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154399-550A-474F-BCF3-9EB3CFAC2D31}"/>
              </a:ext>
            </a:extLst>
          </p:cNvPr>
          <p:cNvSpPr txBox="1"/>
          <p:nvPr/>
        </p:nvSpPr>
        <p:spPr>
          <a:xfrm>
            <a:off x="3256592" y="8223639"/>
            <a:ext cx="67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1E3593-8C2A-4B7E-BA1B-C49238984F57}"/>
              </a:ext>
            </a:extLst>
          </p:cNvPr>
          <p:cNvSpPr/>
          <p:nvPr/>
        </p:nvSpPr>
        <p:spPr>
          <a:xfrm>
            <a:off x="2030338" y="4988837"/>
            <a:ext cx="179045" cy="2009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F27F09-4CBE-43EF-B619-CEE32EC14622}"/>
              </a:ext>
            </a:extLst>
          </p:cNvPr>
          <p:cNvSpPr/>
          <p:nvPr/>
        </p:nvSpPr>
        <p:spPr>
          <a:xfrm>
            <a:off x="2029704" y="6572250"/>
            <a:ext cx="179044" cy="16346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CB9F28-7F61-49A8-A756-1076DA0BF5DC}"/>
              </a:ext>
            </a:extLst>
          </p:cNvPr>
          <p:cNvSpPr/>
          <p:nvPr/>
        </p:nvSpPr>
        <p:spPr>
          <a:xfrm>
            <a:off x="2316285" y="4801083"/>
            <a:ext cx="178404" cy="2214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FCA88-2384-4021-8B97-0DC7598EC4A5}"/>
              </a:ext>
            </a:extLst>
          </p:cNvPr>
          <p:cNvSpPr/>
          <p:nvPr/>
        </p:nvSpPr>
        <p:spPr>
          <a:xfrm>
            <a:off x="2315650" y="6396992"/>
            <a:ext cx="179039" cy="182664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C98B8F-64D2-4825-B020-7680FD840187}"/>
              </a:ext>
            </a:extLst>
          </p:cNvPr>
          <p:cNvSpPr/>
          <p:nvPr/>
        </p:nvSpPr>
        <p:spPr>
          <a:xfrm>
            <a:off x="2576087" y="5005585"/>
            <a:ext cx="179045" cy="2009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F4243-E970-41BB-AE6C-F9A6195000BB}"/>
              </a:ext>
            </a:extLst>
          </p:cNvPr>
          <p:cNvSpPr/>
          <p:nvPr/>
        </p:nvSpPr>
        <p:spPr>
          <a:xfrm>
            <a:off x="2575453" y="6588998"/>
            <a:ext cx="179044" cy="16346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FB16DD-B256-4A8C-999D-5009EB0CE602}"/>
              </a:ext>
            </a:extLst>
          </p:cNvPr>
          <p:cNvSpPr/>
          <p:nvPr/>
        </p:nvSpPr>
        <p:spPr>
          <a:xfrm>
            <a:off x="2835261" y="7067550"/>
            <a:ext cx="198386" cy="1156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4299F8-6E9B-414F-A265-F6D37E4A2C5E}"/>
              </a:ext>
            </a:extLst>
          </p:cNvPr>
          <p:cNvSpPr/>
          <p:nvPr/>
        </p:nvSpPr>
        <p:spPr>
          <a:xfrm>
            <a:off x="2832100" y="5391150"/>
            <a:ext cx="201547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D55DFD-86EF-4A80-9810-FD482B6ECA30}"/>
              </a:ext>
            </a:extLst>
          </p:cNvPr>
          <p:cNvSpPr/>
          <p:nvPr/>
        </p:nvSpPr>
        <p:spPr>
          <a:xfrm>
            <a:off x="4773668" y="7265669"/>
            <a:ext cx="198385" cy="946301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A92A8F-28FF-4740-BD50-FBBA4A51C078}"/>
              </a:ext>
            </a:extLst>
          </p:cNvPr>
          <p:cNvSpPr/>
          <p:nvPr/>
        </p:nvSpPr>
        <p:spPr>
          <a:xfrm>
            <a:off x="4767211" y="5510680"/>
            <a:ext cx="204842" cy="2034388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DAF42A-0DE9-449E-A826-B6B72B244B24}"/>
              </a:ext>
            </a:extLst>
          </p:cNvPr>
          <p:cNvSpPr/>
          <p:nvPr/>
        </p:nvSpPr>
        <p:spPr>
          <a:xfrm>
            <a:off x="5046612" y="7242810"/>
            <a:ext cx="198385" cy="946301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E80628-1DDA-4E90-928F-8D230065D311}"/>
              </a:ext>
            </a:extLst>
          </p:cNvPr>
          <p:cNvSpPr/>
          <p:nvPr/>
        </p:nvSpPr>
        <p:spPr>
          <a:xfrm>
            <a:off x="5040156" y="5873750"/>
            <a:ext cx="204842" cy="1739899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3229F-1A50-466F-AA7E-8466E00B534A}"/>
              </a:ext>
            </a:extLst>
          </p:cNvPr>
          <p:cNvSpPr/>
          <p:nvPr/>
        </p:nvSpPr>
        <p:spPr>
          <a:xfrm>
            <a:off x="5350588" y="7242810"/>
            <a:ext cx="198385" cy="946301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421DA9-89AF-4E83-A431-293D995FDFF7}"/>
              </a:ext>
            </a:extLst>
          </p:cNvPr>
          <p:cNvSpPr/>
          <p:nvPr/>
        </p:nvSpPr>
        <p:spPr>
          <a:xfrm>
            <a:off x="5344131" y="6300867"/>
            <a:ext cx="204842" cy="136231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B87F50-1F33-4E8A-A10F-977D9E445EB2}"/>
              </a:ext>
            </a:extLst>
          </p:cNvPr>
          <p:cNvSpPr/>
          <p:nvPr/>
        </p:nvSpPr>
        <p:spPr>
          <a:xfrm>
            <a:off x="5670221" y="7242810"/>
            <a:ext cx="198385" cy="946301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50932F-8328-4EE1-ADBB-04182FF60208}"/>
              </a:ext>
            </a:extLst>
          </p:cNvPr>
          <p:cNvSpPr/>
          <p:nvPr/>
        </p:nvSpPr>
        <p:spPr>
          <a:xfrm>
            <a:off x="5670221" y="6572250"/>
            <a:ext cx="204628" cy="1041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1C1C9-24CB-405C-8B0D-4391347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772"/>
            <a:ext cx="6858000" cy="589618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Visualization Tool: Year Selector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05948-1005-4439-9BAF-67262A654B15}"/>
              </a:ext>
            </a:extLst>
          </p:cNvPr>
          <p:cNvSpPr txBox="1"/>
          <p:nvPr/>
        </p:nvSpPr>
        <p:spPr>
          <a:xfrm>
            <a:off x="0" y="1792955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View: 2000-2010 (10 years selected).</a:t>
            </a:r>
          </a:p>
          <a:p>
            <a:endParaRPr lang="en-US" dirty="0"/>
          </a:p>
          <a:p>
            <a:r>
              <a:rPr lang="en-US" dirty="0"/>
              <a:t>Representation: Customizes the data to be relevant for the years selected.</a:t>
            </a:r>
          </a:p>
          <a:p>
            <a:endParaRPr lang="en-US" dirty="0"/>
          </a:p>
          <a:p>
            <a:r>
              <a:rPr lang="en-US" dirty="0"/>
              <a:t>Interaction: Will likely implement with a brush for ease of scaling and manipulating a specific year range.  </a:t>
            </a:r>
          </a:p>
          <a:p>
            <a:endParaRPr lang="en-US" dirty="0"/>
          </a:p>
          <a:p>
            <a:r>
              <a:rPr lang="en-US" dirty="0"/>
              <a:t>Constraints: 5 year minimum.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4B3F-C376-4BF5-B317-120E7017DB1E}"/>
              </a:ext>
            </a:extLst>
          </p:cNvPr>
          <p:cNvCxnSpPr>
            <a:cxnSpLocks/>
          </p:cNvCxnSpPr>
          <p:nvPr/>
        </p:nvCxnSpPr>
        <p:spPr>
          <a:xfrm flipV="1">
            <a:off x="1190625" y="1215390"/>
            <a:ext cx="4590415" cy="7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784A92-5D0E-4EED-A6A0-A43B5C21BA4A}"/>
              </a:ext>
            </a:extLst>
          </p:cNvPr>
          <p:cNvCxnSpPr>
            <a:cxnSpLocks/>
          </p:cNvCxnSpPr>
          <p:nvPr/>
        </p:nvCxnSpPr>
        <p:spPr>
          <a:xfrm>
            <a:off x="1197610" y="122301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485793-A922-4AB5-8485-9221F635BAAC}"/>
              </a:ext>
            </a:extLst>
          </p:cNvPr>
          <p:cNvCxnSpPr>
            <a:cxnSpLocks/>
          </p:cNvCxnSpPr>
          <p:nvPr/>
        </p:nvCxnSpPr>
        <p:spPr>
          <a:xfrm>
            <a:off x="1654810" y="12153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8DF031-F983-4F96-95F0-7809EB3E33B2}"/>
              </a:ext>
            </a:extLst>
          </p:cNvPr>
          <p:cNvCxnSpPr>
            <a:cxnSpLocks/>
          </p:cNvCxnSpPr>
          <p:nvPr/>
        </p:nvCxnSpPr>
        <p:spPr>
          <a:xfrm>
            <a:off x="2089150" y="12324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133ED2-C530-4F6A-B4C9-7CF5184551F3}"/>
              </a:ext>
            </a:extLst>
          </p:cNvPr>
          <p:cNvCxnSpPr>
            <a:cxnSpLocks/>
          </p:cNvCxnSpPr>
          <p:nvPr/>
        </p:nvCxnSpPr>
        <p:spPr>
          <a:xfrm>
            <a:off x="2561590" y="12324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DC2271-F354-4632-AA7E-E2C326E2978C}"/>
              </a:ext>
            </a:extLst>
          </p:cNvPr>
          <p:cNvCxnSpPr>
            <a:cxnSpLocks/>
          </p:cNvCxnSpPr>
          <p:nvPr/>
        </p:nvCxnSpPr>
        <p:spPr>
          <a:xfrm>
            <a:off x="2973070" y="123622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6087F-B9EB-4950-8F30-0FAD0092C777}"/>
              </a:ext>
            </a:extLst>
          </p:cNvPr>
          <p:cNvCxnSpPr>
            <a:cxnSpLocks/>
          </p:cNvCxnSpPr>
          <p:nvPr/>
        </p:nvCxnSpPr>
        <p:spPr>
          <a:xfrm>
            <a:off x="3464560" y="1234202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14D0D2-FB7B-4A5E-BFB2-30F673BD039B}"/>
              </a:ext>
            </a:extLst>
          </p:cNvPr>
          <p:cNvCxnSpPr>
            <a:cxnSpLocks/>
          </p:cNvCxnSpPr>
          <p:nvPr/>
        </p:nvCxnSpPr>
        <p:spPr>
          <a:xfrm>
            <a:off x="3891280" y="12153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181B19-8F2F-4D78-83C7-ED00FC67D17F}"/>
              </a:ext>
            </a:extLst>
          </p:cNvPr>
          <p:cNvCxnSpPr>
            <a:cxnSpLocks/>
          </p:cNvCxnSpPr>
          <p:nvPr/>
        </p:nvCxnSpPr>
        <p:spPr>
          <a:xfrm>
            <a:off x="4386580" y="12324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D063E-4DD2-4279-AA1C-484CDAE17CF7}"/>
              </a:ext>
            </a:extLst>
          </p:cNvPr>
          <p:cNvCxnSpPr>
            <a:cxnSpLocks/>
          </p:cNvCxnSpPr>
          <p:nvPr/>
        </p:nvCxnSpPr>
        <p:spPr>
          <a:xfrm>
            <a:off x="4836160" y="12324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06F629-C11C-4423-9BD6-B4A1452018B4}"/>
              </a:ext>
            </a:extLst>
          </p:cNvPr>
          <p:cNvCxnSpPr>
            <a:cxnSpLocks/>
          </p:cNvCxnSpPr>
          <p:nvPr/>
        </p:nvCxnSpPr>
        <p:spPr>
          <a:xfrm>
            <a:off x="5300980" y="1232416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B21761-9BA8-47F8-B263-F994CE6947AC}"/>
              </a:ext>
            </a:extLst>
          </p:cNvPr>
          <p:cNvCxnSpPr>
            <a:cxnSpLocks/>
          </p:cNvCxnSpPr>
          <p:nvPr/>
        </p:nvCxnSpPr>
        <p:spPr>
          <a:xfrm>
            <a:off x="5781040" y="1215390"/>
            <a:ext cx="0" cy="17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E91E4A-52D1-47C1-BD7B-3A445789C7C1}"/>
              </a:ext>
            </a:extLst>
          </p:cNvPr>
          <p:cNvSpPr txBox="1"/>
          <p:nvPr/>
        </p:nvSpPr>
        <p:spPr>
          <a:xfrm>
            <a:off x="100584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C2BC7A-7EAB-446E-BAA2-32811D0B35F1}"/>
              </a:ext>
            </a:extLst>
          </p:cNvPr>
          <p:cNvSpPr txBox="1"/>
          <p:nvPr/>
        </p:nvSpPr>
        <p:spPr>
          <a:xfrm>
            <a:off x="146431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1930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4A0378-188B-417A-B2D1-D656D4182BDB}"/>
              </a:ext>
            </a:extLst>
          </p:cNvPr>
          <p:cNvSpPr txBox="1"/>
          <p:nvPr/>
        </p:nvSpPr>
        <p:spPr>
          <a:xfrm>
            <a:off x="192278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3A8045-381A-4F20-8516-62E65AD13CFC}"/>
              </a:ext>
            </a:extLst>
          </p:cNvPr>
          <p:cNvSpPr txBox="1"/>
          <p:nvPr/>
        </p:nvSpPr>
        <p:spPr>
          <a:xfrm>
            <a:off x="238125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1950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81A1E6-A204-4251-98B0-E1DAFC5195D4}"/>
              </a:ext>
            </a:extLst>
          </p:cNvPr>
          <p:cNvSpPr txBox="1"/>
          <p:nvPr/>
        </p:nvSpPr>
        <p:spPr>
          <a:xfrm>
            <a:off x="467360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2000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292382-5E08-4E9D-B5D3-78874AA89AA2}"/>
              </a:ext>
            </a:extLst>
          </p:cNvPr>
          <p:cNvSpPr txBox="1"/>
          <p:nvPr/>
        </p:nvSpPr>
        <p:spPr>
          <a:xfrm>
            <a:off x="421513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1990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CFCD3D-A63C-4651-BBAE-A22702762D6A}"/>
              </a:ext>
            </a:extLst>
          </p:cNvPr>
          <p:cNvSpPr txBox="1"/>
          <p:nvPr/>
        </p:nvSpPr>
        <p:spPr>
          <a:xfrm>
            <a:off x="375666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65D10B-64A4-4062-99E1-641D5C00329A}"/>
              </a:ext>
            </a:extLst>
          </p:cNvPr>
          <p:cNvSpPr txBox="1"/>
          <p:nvPr/>
        </p:nvSpPr>
        <p:spPr>
          <a:xfrm>
            <a:off x="329819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60D4FD-AF69-47CF-8A60-E26866101237}"/>
              </a:ext>
            </a:extLst>
          </p:cNvPr>
          <p:cNvSpPr txBox="1"/>
          <p:nvPr/>
        </p:nvSpPr>
        <p:spPr>
          <a:xfrm>
            <a:off x="283972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1960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FA2B17-015D-4D09-A5B1-70BF93495229}"/>
              </a:ext>
            </a:extLst>
          </p:cNvPr>
          <p:cNvSpPr txBox="1"/>
          <p:nvPr/>
        </p:nvSpPr>
        <p:spPr>
          <a:xfrm>
            <a:off x="513207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2010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82BEF53-2162-4411-B041-ABA5F3755CBC}"/>
              </a:ext>
            </a:extLst>
          </p:cNvPr>
          <p:cNvSpPr txBox="1"/>
          <p:nvPr/>
        </p:nvSpPr>
        <p:spPr>
          <a:xfrm>
            <a:off x="5590542" y="1382335"/>
            <a:ext cx="368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2020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D96D0C-9E90-484E-82E8-1D6DC3D38F80}"/>
              </a:ext>
            </a:extLst>
          </p:cNvPr>
          <p:cNvSpPr/>
          <p:nvPr/>
        </p:nvSpPr>
        <p:spPr>
          <a:xfrm>
            <a:off x="4836158" y="1127686"/>
            <a:ext cx="480061" cy="200055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297</Words>
  <Application>Microsoft Office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Visualization Name: World Map  </vt:lpstr>
      <vt:lpstr>Visualization Name: Trade Balance (Single)  </vt:lpstr>
      <vt:lpstr>PowerPoint Presentation</vt:lpstr>
      <vt:lpstr>PowerPoint Presentation</vt:lpstr>
      <vt:lpstr>PowerPoint Presentation</vt:lpstr>
      <vt:lpstr>Visualization Tool: Year Selector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Name: World Map  </dc:title>
  <dc:creator>Scott Gale</dc:creator>
  <cp:lastModifiedBy>Scott Gale</cp:lastModifiedBy>
  <cp:revision>20</cp:revision>
  <dcterms:created xsi:type="dcterms:W3CDTF">2018-10-23T22:36:41Z</dcterms:created>
  <dcterms:modified xsi:type="dcterms:W3CDTF">2018-11-09T16:33:10Z</dcterms:modified>
</cp:coreProperties>
</file>