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2" r:id="rId5"/>
  </p:sldMasterIdLst>
  <p:notesMasterIdLst>
    <p:notesMasterId r:id="rId16"/>
  </p:notesMasterIdLst>
  <p:sldIdLst>
    <p:sldId id="298" r:id="rId6"/>
    <p:sldId id="299" r:id="rId7"/>
    <p:sldId id="301" r:id="rId8"/>
    <p:sldId id="300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456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4A089-DF7A-4AC9-BFF3-0E75CB757C3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62B5C-26BE-47BC-9D80-2C6D20D11F23}">
      <dgm:prSet phldrT="[Text]"/>
      <dgm:spPr/>
      <dgm:t>
        <a:bodyPr/>
        <a:lstStyle/>
        <a:p>
          <a:r>
            <a:rPr lang="en-US" dirty="0"/>
            <a:t>Decision Trees</a:t>
          </a:r>
        </a:p>
      </dgm:t>
    </dgm:pt>
    <dgm:pt modelId="{E927CE94-E553-445B-8A6E-855DFE535459}" type="parTrans" cxnId="{3A7CF79E-8785-48FA-B6A2-AB3CEB42F032}">
      <dgm:prSet/>
      <dgm:spPr/>
      <dgm:t>
        <a:bodyPr/>
        <a:lstStyle/>
        <a:p>
          <a:endParaRPr lang="en-US"/>
        </a:p>
      </dgm:t>
    </dgm:pt>
    <dgm:pt modelId="{12929F39-741C-42F1-B470-7D5AED759AD4}" type="sibTrans" cxnId="{3A7CF79E-8785-48FA-B6A2-AB3CEB42F032}">
      <dgm:prSet/>
      <dgm:spPr/>
      <dgm:t>
        <a:bodyPr/>
        <a:lstStyle/>
        <a:p>
          <a:endParaRPr lang="en-US"/>
        </a:p>
      </dgm:t>
    </dgm:pt>
    <dgm:pt modelId="{62D342BF-9954-4456-BEB9-96D217911DA0}">
      <dgm:prSet phldrT="[Text]"/>
      <dgm:spPr/>
      <dgm:t>
        <a:bodyPr/>
        <a:lstStyle/>
        <a:p>
          <a:r>
            <a:rPr lang="en-US" dirty="0"/>
            <a:t>Bagging</a:t>
          </a:r>
        </a:p>
      </dgm:t>
    </dgm:pt>
    <dgm:pt modelId="{005B954A-E144-42C6-A46E-D1C88BBE3455}" type="parTrans" cxnId="{7B319C93-54B1-46C9-BCD3-760C60E54EDE}">
      <dgm:prSet/>
      <dgm:spPr/>
      <dgm:t>
        <a:bodyPr/>
        <a:lstStyle/>
        <a:p>
          <a:endParaRPr lang="en-US"/>
        </a:p>
      </dgm:t>
    </dgm:pt>
    <dgm:pt modelId="{25C154F6-0491-44EC-A45F-6B265B8837BF}" type="sibTrans" cxnId="{7B319C93-54B1-46C9-BCD3-760C60E54EDE}">
      <dgm:prSet/>
      <dgm:spPr/>
      <dgm:t>
        <a:bodyPr/>
        <a:lstStyle/>
        <a:p>
          <a:endParaRPr lang="en-US"/>
        </a:p>
      </dgm:t>
    </dgm:pt>
    <dgm:pt modelId="{DE338A06-D6CF-48B4-9443-C4FFA4C23F45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B3ABA422-2EFB-45FF-BBDF-B702D63A8D51}" type="parTrans" cxnId="{7841BE1A-6FE5-4B0C-B96D-B7D1767ED9BC}">
      <dgm:prSet/>
      <dgm:spPr/>
      <dgm:t>
        <a:bodyPr/>
        <a:lstStyle/>
        <a:p>
          <a:endParaRPr lang="en-US"/>
        </a:p>
      </dgm:t>
    </dgm:pt>
    <dgm:pt modelId="{920155EC-4031-48DF-ACD7-17C746F257DE}" type="sibTrans" cxnId="{7841BE1A-6FE5-4B0C-B96D-B7D1767ED9BC}">
      <dgm:prSet/>
      <dgm:spPr/>
      <dgm:t>
        <a:bodyPr/>
        <a:lstStyle/>
        <a:p>
          <a:endParaRPr lang="en-US"/>
        </a:p>
      </dgm:t>
    </dgm:pt>
    <dgm:pt modelId="{D9112E64-CF02-4533-9194-7545ADE0779C}">
      <dgm:prSet/>
      <dgm:spPr/>
      <dgm:t>
        <a:bodyPr/>
        <a:lstStyle/>
        <a:p>
          <a:r>
            <a:rPr lang="en-US" dirty="0"/>
            <a:t>Boosting</a:t>
          </a:r>
        </a:p>
      </dgm:t>
    </dgm:pt>
    <dgm:pt modelId="{BE149C90-2810-45BC-9CEA-4B7ED9AE6C70}" type="parTrans" cxnId="{ED325210-CB0C-415F-A2AC-60F0263E32D4}">
      <dgm:prSet/>
      <dgm:spPr/>
      <dgm:t>
        <a:bodyPr/>
        <a:lstStyle/>
        <a:p>
          <a:endParaRPr lang="en-US"/>
        </a:p>
      </dgm:t>
    </dgm:pt>
    <dgm:pt modelId="{DA56DA75-A2C7-45D2-B9A2-EF28F7BF6D13}" type="sibTrans" cxnId="{ED325210-CB0C-415F-A2AC-60F0263E32D4}">
      <dgm:prSet/>
      <dgm:spPr/>
      <dgm:t>
        <a:bodyPr/>
        <a:lstStyle/>
        <a:p>
          <a:endParaRPr lang="en-US"/>
        </a:p>
      </dgm:t>
    </dgm:pt>
    <dgm:pt modelId="{F22C6B09-4321-4F7B-892A-8BC910031C8C}">
      <dgm:prSet/>
      <dgm:spPr/>
      <dgm:t>
        <a:bodyPr/>
        <a:lstStyle/>
        <a:p>
          <a:r>
            <a:rPr lang="en-US" dirty="0"/>
            <a:t>Gradient Boosting</a:t>
          </a:r>
        </a:p>
      </dgm:t>
    </dgm:pt>
    <dgm:pt modelId="{F6C72C96-CCDA-4C98-A371-76C4A85AD112}" type="parTrans" cxnId="{FB8911FF-D255-46FB-BC4D-909DB83BDF62}">
      <dgm:prSet/>
      <dgm:spPr/>
      <dgm:t>
        <a:bodyPr/>
        <a:lstStyle/>
        <a:p>
          <a:endParaRPr lang="en-US"/>
        </a:p>
      </dgm:t>
    </dgm:pt>
    <dgm:pt modelId="{DC75F0D0-58E2-4C11-8EEE-FA22E4742CEA}" type="sibTrans" cxnId="{FB8911FF-D255-46FB-BC4D-909DB83BDF62}">
      <dgm:prSet/>
      <dgm:spPr/>
      <dgm:t>
        <a:bodyPr/>
        <a:lstStyle/>
        <a:p>
          <a:endParaRPr lang="en-US"/>
        </a:p>
      </dgm:t>
    </dgm:pt>
    <dgm:pt modelId="{82B5B356-6E5F-4C24-972C-47A2726ACB16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5326D1AE-6A8D-4E67-9E27-A640530569E9}" type="parTrans" cxnId="{A17B57EC-3778-45C1-933E-76F4B855DE11}">
      <dgm:prSet/>
      <dgm:spPr/>
      <dgm:t>
        <a:bodyPr/>
        <a:lstStyle/>
        <a:p>
          <a:endParaRPr lang="en-US"/>
        </a:p>
      </dgm:t>
    </dgm:pt>
    <dgm:pt modelId="{F67A198E-1EC2-4A9A-BBAE-AA24605B9E32}" type="sibTrans" cxnId="{A17B57EC-3778-45C1-933E-76F4B855DE11}">
      <dgm:prSet/>
      <dgm:spPr/>
      <dgm:t>
        <a:bodyPr/>
        <a:lstStyle/>
        <a:p>
          <a:endParaRPr lang="en-US"/>
        </a:p>
      </dgm:t>
    </dgm:pt>
    <dgm:pt modelId="{8668F5B0-DE2C-4C70-832A-51DFC603E57B}" type="pres">
      <dgm:prSet presAssocID="{9874A089-DF7A-4AC9-BFF3-0E75CB757C35}" presName="rootnode" presStyleCnt="0">
        <dgm:presLayoutVars>
          <dgm:chMax/>
          <dgm:chPref/>
          <dgm:dir/>
          <dgm:animLvl val="lvl"/>
        </dgm:presLayoutVars>
      </dgm:prSet>
      <dgm:spPr/>
    </dgm:pt>
    <dgm:pt modelId="{CB3E9533-70B6-4857-8101-06351FC15CAA}" type="pres">
      <dgm:prSet presAssocID="{5A862B5C-26BE-47BC-9D80-2C6D20D11F23}" presName="composite" presStyleCnt="0"/>
      <dgm:spPr/>
    </dgm:pt>
    <dgm:pt modelId="{A0DE2803-FEF8-4B38-8139-E91F14428AFE}" type="pres">
      <dgm:prSet presAssocID="{5A862B5C-26BE-47BC-9D80-2C6D20D11F23}" presName="bentUpArrow1" presStyleLbl="alignImgPlace1" presStyleIdx="0" presStyleCnt="5"/>
      <dgm:spPr/>
    </dgm:pt>
    <dgm:pt modelId="{1001B8BE-AA17-45B2-AD39-DD3B354E39D8}" type="pres">
      <dgm:prSet presAssocID="{5A862B5C-26BE-47BC-9D80-2C6D20D11F23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0859565-9647-4386-9E68-E3463CB78EBC}" type="pres">
      <dgm:prSet presAssocID="{5A862B5C-26BE-47BC-9D80-2C6D20D11F2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B8DC135-B556-4F62-AC40-077EFB01387E}" type="pres">
      <dgm:prSet presAssocID="{12929F39-741C-42F1-B470-7D5AED759AD4}" presName="sibTrans" presStyleCnt="0"/>
      <dgm:spPr/>
    </dgm:pt>
    <dgm:pt modelId="{B70956AF-3A6F-47C0-9CD9-214534BF0D7E}" type="pres">
      <dgm:prSet presAssocID="{62D342BF-9954-4456-BEB9-96D217911DA0}" presName="composite" presStyleCnt="0"/>
      <dgm:spPr/>
    </dgm:pt>
    <dgm:pt modelId="{86B4BB1B-AFCB-4930-AB94-0D3083AF56DF}" type="pres">
      <dgm:prSet presAssocID="{62D342BF-9954-4456-BEB9-96D217911DA0}" presName="bentUpArrow1" presStyleLbl="alignImgPlace1" presStyleIdx="1" presStyleCnt="5"/>
      <dgm:spPr/>
    </dgm:pt>
    <dgm:pt modelId="{96EF6C0F-E775-448E-A85E-A55C5A9E8545}" type="pres">
      <dgm:prSet presAssocID="{62D342BF-9954-4456-BEB9-96D217911DA0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16673E75-2E08-4F88-8C83-29E00D08DBD5}" type="pres">
      <dgm:prSet presAssocID="{62D342BF-9954-4456-BEB9-96D217911DA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9AB13AE-DE03-4E6D-8E42-A8B9D2B2F455}" type="pres">
      <dgm:prSet presAssocID="{25C154F6-0491-44EC-A45F-6B265B8837BF}" presName="sibTrans" presStyleCnt="0"/>
      <dgm:spPr/>
    </dgm:pt>
    <dgm:pt modelId="{8E2C7F93-379F-4E3B-AD1E-C7204FBDCFDE}" type="pres">
      <dgm:prSet presAssocID="{DE338A06-D6CF-48B4-9443-C4FFA4C23F45}" presName="composite" presStyleCnt="0"/>
      <dgm:spPr/>
    </dgm:pt>
    <dgm:pt modelId="{767714CB-F5C5-4038-A255-32CE2F6D6D9E}" type="pres">
      <dgm:prSet presAssocID="{DE338A06-D6CF-48B4-9443-C4FFA4C23F45}" presName="bentUpArrow1" presStyleLbl="alignImgPlace1" presStyleIdx="2" presStyleCnt="5"/>
      <dgm:spPr/>
    </dgm:pt>
    <dgm:pt modelId="{08B2D816-0031-43DA-BF80-9F975AF3179C}" type="pres">
      <dgm:prSet presAssocID="{DE338A06-D6CF-48B4-9443-C4FFA4C23F45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0660D0C-87E6-4C90-AB2B-502B175EBC88}" type="pres">
      <dgm:prSet presAssocID="{DE338A06-D6CF-48B4-9443-C4FFA4C23F45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C21B52B-E0CA-40D4-A97A-F196705E30CB}" type="pres">
      <dgm:prSet presAssocID="{920155EC-4031-48DF-ACD7-17C746F257DE}" presName="sibTrans" presStyleCnt="0"/>
      <dgm:spPr/>
    </dgm:pt>
    <dgm:pt modelId="{82C20C72-6FBE-413B-A23F-68F2993780C1}" type="pres">
      <dgm:prSet presAssocID="{D9112E64-CF02-4533-9194-7545ADE0779C}" presName="composite" presStyleCnt="0"/>
      <dgm:spPr/>
    </dgm:pt>
    <dgm:pt modelId="{111A472C-5B9F-4142-89AC-DCBD4D95D3E8}" type="pres">
      <dgm:prSet presAssocID="{D9112E64-CF02-4533-9194-7545ADE0779C}" presName="bentUpArrow1" presStyleLbl="alignImgPlace1" presStyleIdx="3" presStyleCnt="5"/>
      <dgm:spPr/>
    </dgm:pt>
    <dgm:pt modelId="{C5DFC8BF-C6C6-4B13-8F1A-BF46115A5800}" type="pres">
      <dgm:prSet presAssocID="{D9112E64-CF02-4533-9194-7545ADE0779C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17643780-B371-4C7F-AEB9-7AAF1AFA2AF4}" type="pres">
      <dgm:prSet presAssocID="{D9112E64-CF02-4533-9194-7545ADE0779C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C5F8398-2070-45DD-80D6-A26F6D42A6EC}" type="pres">
      <dgm:prSet presAssocID="{DA56DA75-A2C7-45D2-B9A2-EF28F7BF6D13}" presName="sibTrans" presStyleCnt="0"/>
      <dgm:spPr/>
    </dgm:pt>
    <dgm:pt modelId="{D64ADAC3-F593-42C5-82B1-BE040F3C9824}" type="pres">
      <dgm:prSet presAssocID="{F22C6B09-4321-4F7B-892A-8BC910031C8C}" presName="composite" presStyleCnt="0"/>
      <dgm:spPr/>
    </dgm:pt>
    <dgm:pt modelId="{65BB8652-27C3-4039-B196-6B77E994725D}" type="pres">
      <dgm:prSet presAssocID="{F22C6B09-4321-4F7B-892A-8BC910031C8C}" presName="bentUpArrow1" presStyleLbl="alignImgPlace1" presStyleIdx="4" presStyleCnt="5"/>
      <dgm:spPr/>
    </dgm:pt>
    <dgm:pt modelId="{FBB33FEB-BFFC-4F6E-AA74-6D3282608034}" type="pres">
      <dgm:prSet presAssocID="{F22C6B09-4321-4F7B-892A-8BC910031C8C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FA4F11A-6D2E-4CB6-AFBD-10511ACB5DEC}" type="pres">
      <dgm:prSet presAssocID="{F22C6B09-4321-4F7B-892A-8BC910031C8C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F04A18A6-CB10-4194-AD5D-8C22E6CB1624}" type="pres">
      <dgm:prSet presAssocID="{DC75F0D0-58E2-4C11-8EEE-FA22E4742CEA}" presName="sibTrans" presStyleCnt="0"/>
      <dgm:spPr/>
    </dgm:pt>
    <dgm:pt modelId="{D1705CF6-C1E1-426C-8B0C-A2BF29B1E535}" type="pres">
      <dgm:prSet presAssocID="{82B5B356-6E5F-4C24-972C-47A2726ACB16}" presName="composite" presStyleCnt="0"/>
      <dgm:spPr/>
    </dgm:pt>
    <dgm:pt modelId="{A5224548-49C4-4954-8EF1-58903A41E21C}" type="pres">
      <dgm:prSet presAssocID="{82B5B356-6E5F-4C24-972C-47A2726ACB16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F77C2706-9154-43EE-87A3-522DF0AB169C}" type="presOf" srcId="{5A862B5C-26BE-47BC-9D80-2C6D20D11F23}" destId="{1001B8BE-AA17-45B2-AD39-DD3B354E39D8}" srcOrd="0" destOrd="0" presId="urn:microsoft.com/office/officeart/2005/8/layout/StepDownProcess"/>
    <dgm:cxn modelId="{ED325210-CB0C-415F-A2AC-60F0263E32D4}" srcId="{9874A089-DF7A-4AC9-BFF3-0E75CB757C35}" destId="{D9112E64-CF02-4533-9194-7545ADE0779C}" srcOrd="3" destOrd="0" parTransId="{BE149C90-2810-45BC-9CEA-4B7ED9AE6C70}" sibTransId="{DA56DA75-A2C7-45D2-B9A2-EF28F7BF6D13}"/>
    <dgm:cxn modelId="{7841BE1A-6FE5-4B0C-B96D-B7D1767ED9BC}" srcId="{9874A089-DF7A-4AC9-BFF3-0E75CB757C35}" destId="{DE338A06-D6CF-48B4-9443-C4FFA4C23F45}" srcOrd="2" destOrd="0" parTransId="{B3ABA422-2EFB-45FF-BBDF-B702D63A8D51}" sibTransId="{920155EC-4031-48DF-ACD7-17C746F257DE}"/>
    <dgm:cxn modelId="{F0EB7B68-D469-45E2-9FC6-F17C416DE7DC}" type="presOf" srcId="{9874A089-DF7A-4AC9-BFF3-0E75CB757C35}" destId="{8668F5B0-DE2C-4C70-832A-51DFC603E57B}" srcOrd="0" destOrd="0" presId="urn:microsoft.com/office/officeart/2005/8/layout/StepDownProcess"/>
    <dgm:cxn modelId="{C6D2734C-DBD2-4F0D-9148-D72D1962B6C4}" type="presOf" srcId="{D9112E64-CF02-4533-9194-7545ADE0779C}" destId="{C5DFC8BF-C6C6-4B13-8F1A-BF46115A5800}" srcOrd="0" destOrd="0" presId="urn:microsoft.com/office/officeart/2005/8/layout/StepDownProcess"/>
    <dgm:cxn modelId="{42C2E952-71E2-48A2-AD53-2B32AC0900AC}" type="presOf" srcId="{F22C6B09-4321-4F7B-892A-8BC910031C8C}" destId="{FBB33FEB-BFFC-4F6E-AA74-6D3282608034}" srcOrd="0" destOrd="0" presId="urn:microsoft.com/office/officeart/2005/8/layout/StepDownProcess"/>
    <dgm:cxn modelId="{5458EF57-C3E8-4514-ACE2-97F94096285E}" type="presOf" srcId="{82B5B356-6E5F-4C24-972C-47A2726ACB16}" destId="{A5224548-49C4-4954-8EF1-58903A41E21C}" srcOrd="0" destOrd="0" presId="urn:microsoft.com/office/officeart/2005/8/layout/StepDownProcess"/>
    <dgm:cxn modelId="{F8E9767F-FEDF-4FCA-B323-5E38ED463289}" type="presOf" srcId="{DE338A06-D6CF-48B4-9443-C4FFA4C23F45}" destId="{08B2D816-0031-43DA-BF80-9F975AF3179C}" srcOrd="0" destOrd="0" presId="urn:microsoft.com/office/officeart/2005/8/layout/StepDownProcess"/>
    <dgm:cxn modelId="{7B319C93-54B1-46C9-BCD3-760C60E54EDE}" srcId="{9874A089-DF7A-4AC9-BFF3-0E75CB757C35}" destId="{62D342BF-9954-4456-BEB9-96D217911DA0}" srcOrd="1" destOrd="0" parTransId="{005B954A-E144-42C6-A46E-D1C88BBE3455}" sibTransId="{25C154F6-0491-44EC-A45F-6B265B8837BF}"/>
    <dgm:cxn modelId="{3A7CF79E-8785-48FA-B6A2-AB3CEB42F032}" srcId="{9874A089-DF7A-4AC9-BFF3-0E75CB757C35}" destId="{5A862B5C-26BE-47BC-9D80-2C6D20D11F23}" srcOrd="0" destOrd="0" parTransId="{E927CE94-E553-445B-8A6E-855DFE535459}" sibTransId="{12929F39-741C-42F1-B470-7D5AED759AD4}"/>
    <dgm:cxn modelId="{7FE139E2-071B-4E2B-B506-EE9864CABEAC}" type="presOf" srcId="{62D342BF-9954-4456-BEB9-96D217911DA0}" destId="{96EF6C0F-E775-448E-A85E-A55C5A9E8545}" srcOrd="0" destOrd="0" presId="urn:microsoft.com/office/officeart/2005/8/layout/StepDownProcess"/>
    <dgm:cxn modelId="{A17B57EC-3778-45C1-933E-76F4B855DE11}" srcId="{9874A089-DF7A-4AC9-BFF3-0E75CB757C35}" destId="{82B5B356-6E5F-4C24-972C-47A2726ACB16}" srcOrd="5" destOrd="0" parTransId="{5326D1AE-6A8D-4E67-9E27-A640530569E9}" sibTransId="{F67A198E-1EC2-4A9A-BBAE-AA24605B9E32}"/>
    <dgm:cxn modelId="{FB8911FF-D255-46FB-BC4D-909DB83BDF62}" srcId="{9874A089-DF7A-4AC9-BFF3-0E75CB757C35}" destId="{F22C6B09-4321-4F7B-892A-8BC910031C8C}" srcOrd="4" destOrd="0" parTransId="{F6C72C96-CCDA-4C98-A371-76C4A85AD112}" sibTransId="{DC75F0D0-58E2-4C11-8EEE-FA22E4742CEA}"/>
    <dgm:cxn modelId="{98598D92-68D7-4390-8E67-7B4211C32704}" type="presParOf" srcId="{8668F5B0-DE2C-4C70-832A-51DFC603E57B}" destId="{CB3E9533-70B6-4857-8101-06351FC15CAA}" srcOrd="0" destOrd="0" presId="urn:microsoft.com/office/officeart/2005/8/layout/StepDownProcess"/>
    <dgm:cxn modelId="{0407202F-7EC4-4720-9882-AD64270D8EDB}" type="presParOf" srcId="{CB3E9533-70B6-4857-8101-06351FC15CAA}" destId="{A0DE2803-FEF8-4B38-8139-E91F14428AFE}" srcOrd="0" destOrd="0" presId="urn:microsoft.com/office/officeart/2005/8/layout/StepDownProcess"/>
    <dgm:cxn modelId="{09BE5BFD-2F7C-42B9-B97F-38AA142645D3}" type="presParOf" srcId="{CB3E9533-70B6-4857-8101-06351FC15CAA}" destId="{1001B8BE-AA17-45B2-AD39-DD3B354E39D8}" srcOrd="1" destOrd="0" presId="urn:microsoft.com/office/officeart/2005/8/layout/StepDownProcess"/>
    <dgm:cxn modelId="{10A7CC5A-AFB7-4458-9DD1-36EEA2C66501}" type="presParOf" srcId="{CB3E9533-70B6-4857-8101-06351FC15CAA}" destId="{F0859565-9647-4386-9E68-E3463CB78EBC}" srcOrd="2" destOrd="0" presId="urn:microsoft.com/office/officeart/2005/8/layout/StepDownProcess"/>
    <dgm:cxn modelId="{E8DEBD82-98B3-45EA-9CDD-B4E860310428}" type="presParOf" srcId="{8668F5B0-DE2C-4C70-832A-51DFC603E57B}" destId="{6B8DC135-B556-4F62-AC40-077EFB01387E}" srcOrd="1" destOrd="0" presId="urn:microsoft.com/office/officeart/2005/8/layout/StepDownProcess"/>
    <dgm:cxn modelId="{332593F5-B63C-4137-BFDA-6B7C901DF47C}" type="presParOf" srcId="{8668F5B0-DE2C-4C70-832A-51DFC603E57B}" destId="{B70956AF-3A6F-47C0-9CD9-214534BF0D7E}" srcOrd="2" destOrd="0" presId="urn:microsoft.com/office/officeart/2005/8/layout/StepDownProcess"/>
    <dgm:cxn modelId="{9F9E0805-608E-470E-83E4-D02F747E898A}" type="presParOf" srcId="{B70956AF-3A6F-47C0-9CD9-214534BF0D7E}" destId="{86B4BB1B-AFCB-4930-AB94-0D3083AF56DF}" srcOrd="0" destOrd="0" presId="urn:microsoft.com/office/officeart/2005/8/layout/StepDownProcess"/>
    <dgm:cxn modelId="{9E3F38A9-50D8-4184-864C-E79F735FD888}" type="presParOf" srcId="{B70956AF-3A6F-47C0-9CD9-214534BF0D7E}" destId="{96EF6C0F-E775-448E-A85E-A55C5A9E8545}" srcOrd="1" destOrd="0" presId="urn:microsoft.com/office/officeart/2005/8/layout/StepDownProcess"/>
    <dgm:cxn modelId="{0D2870AF-1F86-4D9E-9EA8-EFD626BC7FB3}" type="presParOf" srcId="{B70956AF-3A6F-47C0-9CD9-214534BF0D7E}" destId="{16673E75-2E08-4F88-8C83-29E00D08DBD5}" srcOrd="2" destOrd="0" presId="urn:microsoft.com/office/officeart/2005/8/layout/StepDownProcess"/>
    <dgm:cxn modelId="{C848B07A-8ACE-47D3-9B22-DCA1477EAAB7}" type="presParOf" srcId="{8668F5B0-DE2C-4C70-832A-51DFC603E57B}" destId="{E9AB13AE-DE03-4E6D-8E42-A8B9D2B2F455}" srcOrd="3" destOrd="0" presId="urn:microsoft.com/office/officeart/2005/8/layout/StepDownProcess"/>
    <dgm:cxn modelId="{0B2F0D2E-F92C-49E3-BCC2-B093F11ABD97}" type="presParOf" srcId="{8668F5B0-DE2C-4C70-832A-51DFC603E57B}" destId="{8E2C7F93-379F-4E3B-AD1E-C7204FBDCFDE}" srcOrd="4" destOrd="0" presId="urn:microsoft.com/office/officeart/2005/8/layout/StepDownProcess"/>
    <dgm:cxn modelId="{E0CD3288-D12B-43E3-B9D3-61B33E88308A}" type="presParOf" srcId="{8E2C7F93-379F-4E3B-AD1E-C7204FBDCFDE}" destId="{767714CB-F5C5-4038-A255-32CE2F6D6D9E}" srcOrd="0" destOrd="0" presId="urn:microsoft.com/office/officeart/2005/8/layout/StepDownProcess"/>
    <dgm:cxn modelId="{31A98087-2D4B-4928-B740-E0017DFB7C3D}" type="presParOf" srcId="{8E2C7F93-379F-4E3B-AD1E-C7204FBDCFDE}" destId="{08B2D816-0031-43DA-BF80-9F975AF3179C}" srcOrd="1" destOrd="0" presId="urn:microsoft.com/office/officeart/2005/8/layout/StepDownProcess"/>
    <dgm:cxn modelId="{17D6C2B0-4E8F-4FBC-9223-819753F288B0}" type="presParOf" srcId="{8E2C7F93-379F-4E3B-AD1E-C7204FBDCFDE}" destId="{40660D0C-87E6-4C90-AB2B-502B175EBC88}" srcOrd="2" destOrd="0" presId="urn:microsoft.com/office/officeart/2005/8/layout/StepDownProcess"/>
    <dgm:cxn modelId="{E632E6E8-A185-4E53-B3AD-8D45301E883E}" type="presParOf" srcId="{8668F5B0-DE2C-4C70-832A-51DFC603E57B}" destId="{6C21B52B-E0CA-40D4-A97A-F196705E30CB}" srcOrd="5" destOrd="0" presId="urn:microsoft.com/office/officeart/2005/8/layout/StepDownProcess"/>
    <dgm:cxn modelId="{3C54FE8D-D509-423A-AD64-6C01AD57A2D5}" type="presParOf" srcId="{8668F5B0-DE2C-4C70-832A-51DFC603E57B}" destId="{82C20C72-6FBE-413B-A23F-68F2993780C1}" srcOrd="6" destOrd="0" presId="urn:microsoft.com/office/officeart/2005/8/layout/StepDownProcess"/>
    <dgm:cxn modelId="{0DABFA51-E2D0-4E75-84A4-FE5EF16E4B08}" type="presParOf" srcId="{82C20C72-6FBE-413B-A23F-68F2993780C1}" destId="{111A472C-5B9F-4142-89AC-DCBD4D95D3E8}" srcOrd="0" destOrd="0" presId="urn:microsoft.com/office/officeart/2005/8/layout/StepDownProcess"/>
    <dgm:cxn modelId="{E16B976D-0F93-4C2A-84F5-850016980F72}" type="presParOf" srcId="{82C20C72-6FBE-413B-A23F-68F2993780C1}" destId="{C5DFC8BF-C6C6-4B13-8F1A-BF46115A5800}" srcOrd="1" destOrd="0" presId="urn:microsoft.com/office/officeart/2005/8/layout/StepDownProcess"/>
    <dgm:cxn modelId="{7A02418E-0466-498A-9515-F359180C925B}" type="presParOf" srcId="{82C20C72-6FBE-413B-A23F-68F2993780C1}" destId="{17643780-B371-4C7F-AEB9-7AAF1AFA2AF4}" srcOrd="2" destOrd="0" presId="urn:microsoft.com/office/officeart/2005/8/layout/StepDownProcess"/>
    <dgm:cxn modelId="{0652B8E7-6A32-4696-8278-69C8BFAA99D0}" type="presParOf" srcId="{8668F5B0-DE2C-4C70-832A-51DFC603E57B}" destId="{2C5F8398-2070-45DD-80D6-A26F6D42A6EC}" srcOrd="7" destOrd="0" presId="urn:microsoft.com/office/officeart/2005/8/layout/StepDownProcess"/>
    <dgm:cxn modelId="{460221B2-9950-452C-A796-D7D3B26CEBB1}" type="presParOf" srcId="{8668F5B0-DE2C-4C70-832A-51DFC603E57B}" destId="{D64ADAC3-F593-42C5-82B1-BE040F3C9824}" srcOrd="8" destOrd="0" presId="urn:microsoft.com/office/officeart/2005/8/layout/StepDownProcess"/>
    <dgm:cxn modelId="{97065FA6-4003-4BB0-A4B0-1063FD4AD798}" type="presParOf" srcId="{D64ADAC3-F593-42C5-82B1-BE040F3C9824}" destId="{65BB8652-27C3-4039-B196-6B77E994725D}" srcOrd="0" destOrd="0" presId="urn:microsoft.com/office/officeart/2005/8/layout/StepDownProcess"/>
    <dgm:cxn modelId="{8B691CB6-08E8-42FD-8900-7AB1DCD91C70}" type="presParOf" srcId="{D64ADAC3-F593-42C5-82B1-BE040F3C9824}" destId="{FBB33FEB-BFFC-4F6E-AA74-6D3282608034}" srcOrd="1" destOrd="0" presId="urn:microsoft.com/office/officeart/2005/8/layout/StepDownProcess"/>
    <dgm:cxn modelId="{5E863159-DDDA-4F40-855E-979647CF55CE}" type="presParOf" srcId="{D64ADAC3-F593-42C5-82B1-BE040F3C9824}" destId="{3FA4F11A-6D2E-4CB6-AFBD-10511ACB5DEC}" srcOrd="2" destOrd="0" presId="urn:microsoft.com/office/officeart/2005/8/layout/StepDownProcess"/>
    <dgm:cxn modelId="{BE097BBE-035B-4F10-A89B-D9E3DFB57973}" type="presParOf" srcId="{8668F5B0-DE2C-4C70-832A-51DFC603E57B}" destId="{F04A18A6-CB10-4194-AD5D-8C22E6CB1624}" srcOrd="9" destOrd="0" presId="urn:microsoft.com/office/officeart/2005/8/layout/StepDownProcess"/>
    <dgm:cxn modelId="{CC5830EE-2258-414A-B0F0-5303B26BF88A}" type="presParOf" srcId="{8668F5B0-DE2C-4C70-832A-51DFC603E57B}" destId="{D1705CF6-C1E1-426C-8B0C-A2BF29B1E535}" srcOrd="10" destOrd="0" presId="urn:microsoft.com/office/officeart/2005/8/layout/StepDownProcess"/>
    <dgm:cxn modelId="{E16F75F4-9D35-4C48-8140-4A611C4F0C5D}" type="presParOf" srcId="{D1705CF6-C1E1-426C-8B0C-A2BF29B1E535}" destId="{A5224548-49C4-4954-8EF1-58903A41E21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E2803-FEF8-4B38-8139-E91F14428AFE}">
      <dsp:nvSpPr>
        <dsp:cNvPr id="0" name=""/>
        <dsp:cNvSpPr/>
      </dsp:nvSpPr>
      <dsp:spPr>
        <a:xfrm rot="5400000">
          <a:off x="2365227" y="605244"/>
          <a:ext cx="520980" cy="593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1B8BE-AA17-45B2-AD39-DD3B354E39D8}">
      <dsp:nvSpPr>
        <dsp:cNvPr id="0" name=""/>
        <dsp:cNvSpPr/>
      </dsp:nvSpPr>
      <dsp:spPr>
        <a:xfrm>
          <a:off x="2227199" y="27727"/>
          <a:ext cx="877024" cy="6138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Trees</a:t>
          </a:r>
        </a:p>
      </dsp:txBody>
      <dsp:txXfrm>
        <a:off x="2257172" y="57700"/>
        <a:ext cx="817078" cy="553942"/>
      </dsp:txXfrm>
    </dsp:sp>
    <dsp:sp modelId="{F0859565-9647-4386-9E68-E3463CB78EBC}">
      <dsp:nvSpPr>
        <dsp:cNvPr id="0" name=""/>
        <dsp:cNvSpPr/>
      </dsp:nvSpPr>
      <dsp:spPr>
        <a:xfrm>
          <a:off x="3104223" y="86276"/>
          <a:ext cx="637863" cy="49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4BB1B-AFCB-4930-AB94-0D3083AF56DF}">
      <dsp:nvSpPr>
        <dsp:cNvPr id="0" name=""/>
        <dsp:cNvSpPr/>
      </dsp:nvSpPr>
      <dsp:spPr>
        <a:xfrm rot="5400000">
          <a:off x="3092373" y="1294844"/>
          <a:ext cx="520980" cy="593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F6C0F-E775-448E-A85E-A55C5A9E8545}">
      <dsp:nvSpPr>
        <dsp:cNvPr id="0" name=""/>
        <dsp:cNvSpPr/>
      </dsp:nvSpPr>
      <dsp:spPr>
        <a:xfrm>
          <a:off x="2954345" y="717327"/>
          <a:ext cx="877024" cy="6138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Bagging</a:t>
          </a:r>
        </a:p>
      </dsp:txBody>
      <dsp:txXfrm>
        <a:off x="2984318" y="747300"/>
        <a:ext cx="817078" cy="553942"/>
      </dsp:txXfrm>
    </dsp:sp>
    <dsp:sp modelId="{16673E75-2E08-4F88-8C83-29E00D08DBD5}">
      <dsp:nvSpPr>
        <dsp:cNvPr id="0" name=""/>
        <dsp:cNvSpPr/>
      </dsp:nvSpPr>
      <dsp:spPr>
        <a:xfrm>
          <a:off x="3831369" y="775875"/>
          <a:ext cx="637863" cy="49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714CB-F5C5-4038-A255-32CE2F6D6D9E}">
      <dsp:nvSpPr>
        <dsp:cNvPr id="0" name=""/>
        <dsp:cNvSpPr/>
      </dsp:nvSpPr>
      <dsp:spPr>
        <a:xfrm rot="5400000">
          <a:off x="3819519" y="1984443"/>
          <a:ext cx="520980" cy="593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2D816-0031-43DA-BF80-9F975AF3179C}">
      <dsp:nvSpPr>
        <dsp:cNvPr id="0" name=""/>
        <dsp:cNvSpPr/>
      </dsp:nvSpPr>
      <dsp:spPr>
        <a:xfrm>
          <a:off x="3681491" y="1406926"/>
          <a:ext cx="877024" cy="6138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Random Forest</a:t>
          </a:r>
        </a:p>
      </dsp:txBody>
      <dsp:txXfrm>
        <a:off x="3711464" y="1436899"/>
        <a:ext cx="817078" cy="553942"/>
      </dsp:txXfrm>
    </dsp:sp>
    <dsp:sp modelId="{40660D0C-87E6-4C90-AB2B-502B175EBC88}">
      <dsp:nvSpPr>
        <dsp:cNvPr id="0" name=""/>
        <dsp:cNvSpPr/>
      </dsp:nvSpPr>
      <dsp:spPr>
        <a:xfrm>
          <a:off x="4558515" y="1465474"/>
          <a:ext cx="637863" cy="49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A472C-5B9F-4142-89AC-DCBD4D95D3E8}">
      <dsp:nvSpPr>
        <dsp:cNvPr id="0" name=""/>
        <dsp:cNvSpPr/>
      </dsp:nvSpPr>
      <dsp:spPr>
        <a:xfrm rot="5400000">
          <a:off x="4546665" y="2674042"/>
          <a:ext cx="520980" cy="593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C8BF-C6C6-4B13-8F1A-BF46115A5800}">
      <dsp:nvSpPr>
        <dsp:cNvPr id="0" name=""/>
        <dsp:cNvSpPr/>
      </dsp:nvSpPr>
      <dsp:spPr>
        <a:xfrm>
          <a:off x="4408637" y="2096525"/>
          <a:ext cx="877024" cy="6138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Boosting</a:t>
          </a:r>
        </a:p>
      </dsp:txBody>
      <dsp:txXfrm>
        <a:off x="4438610" y="2126498"/>
        <a:ext cx="817078" cy="553942"/>
      </dsp:txXfrm>
    </dsp:sp>
    <dsp:sp modelId="{17643780-B371-4C7F-AEB9-7AAF1AFA2AF4}">
      <dsp:nvSpPr>
        <dsp:cNvPr id="0" name=""/>
        <dsp:cNvSpPr/>
      </dsp:nvSpPr>
      <dsp:spPr>
        <a:xfrm>
          <a:off x="5285661" y="2155073"/>
          <a:ext cx="637863" cy="49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B8652-27C3-4039-B196-6B77E994725D}">
      <dsp:nvSpPr>
        <dsp:cNvPr id="0" name=""/>
        <dsp:cNvSpPr/>
      </dsp:nvSpPr>
      <dsp:spPr>
        <a:xfrm rot="5400000">
          <a:off x="5273811" y="3363641"/>
          <a:ext cx="520980" cy="593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3FEB-BFFC-4F6E-AA74-6D3282608034}">
      <dsp:nvSpPr>
        <dsp:cNvPr id="0" name=""/>
        <dsp:cNvSpPr/>
      </dsp:nvSpPr>
      <dsp:spPr>
        <a:xfrm>
          <a:off x="5135783" y="2786124"/>
          <a:ext cx="877024" cy="6138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Gradient Boosting</a:t>
          </a:r>
        </a:p>
      </dsp:txBody>
      <dsp:txXfrm>
        <a:off x="5165756" y="2816097"/>
        <a:ext cx="817078" cy="553942"/>
      </dsp:txXfrm>
    </dsp:sp>
    <dsp:sp modelId="{3FA4F11A-6D2E-4CB6-AFBD-10511ACB5DEC}">
      <dsp:nvSpPr>
        <dsp:cNvPr id="0" name=""/>
        <dsp:cNvSpPr/>
      </dsp:nvSpPr>
      <dsp:spPr>
        <a:xfrm>
          <a:off x="6012807" y="2844672"/>
          <a:ext cx="637863" cy="49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24548-49C4-4954-8EF1-58903A41E21C}">
      <dsp:nvSpPr>
        <dsp:cNvPr id="0" name=""/>
        <dsp:cNvSpPr/>
      </dsp:nvSpPr>
      <dsp:spPr>
        <a:xfrm>
          <a:off x="5862929" y="3475723"/>
          <a:ext cx="877024" cy="6138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XGBoost</a:t>
          </a:r>
          <a:endParaRPr lang="en-US" sz="1400" kern="1200" dirty="0"/>
        </a:p>
      </dsp:txBody>
      <dsp:txXfrm>
        <a:off x="5892902" y="3505696"/>
        <a:ext cx="817078" cy="55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480C-35CC-4934-8EA7-894FE1EC254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A48B-ABE6-42F4-8513-DF8A98CA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.cmu.edu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https://arxiv.org/pdf/1603.02754.pdf</a:t>
            </a:r>
          </a:p>
          <a:p>
            <a:r>
              <a:rPr lang="en-US" dirty="0"/>
              <a:t>https://dimleve.medium.com/xgboost-mathematics-explained-58262530904a</a:t>
            </a:r>
          </a:p>
          <a:p>
            <a:r>
              <a:rPr lang="en-US" dirty="0"/>
              <a:t>https://math.hmc.edu/calculus/hmc-mathematics-calculus-online-tutorials/single-variable-calculus/taylors-theorem/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Tianqi Chen (tea-on-key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currently, as of 2022 is an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Assistant Professor in the 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  <a:hlinkClick r:id="rId3"/>
              </a:rPr>
              <a:t>Machine Learning Department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at Carnegie Mellon University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He create </a:t>
            </a:r>
            <a:r>
              <a:rPr lang="en-US" b="0" i="0" u="none" strike="noStrike" dirty="0" err="1">
                <a:solidFill>
                  <a:srgbClr val="0069D6"/>
                </a:solidFill>
                <a:effectLst/>
                <a:latin typeface="-apple-system"/>
              </a:rPr>
              <a:t>xgboost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while at the University of Washington as a Master student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https://dimleve.medium.com/xgboost-mathematics-explained-58262530904a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part of the tree algorithm category which also includes other popular algorithms such as random forest and gradient boosting</a:t>
            </a:r>
          </a:p>
          <a:p>
            <a:r>
              <a:rPr lang="en-US" dirty="0"/>
              <a:t>Photo site: https://mesin-belajar.blogspot.com/2019/04/xgboost-algorithm-long-may-she-reign.html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https://www.programmersought.com/article/13283190787/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934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1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5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XGBoost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Dylan Scott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ml2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28FA-9978-4C88-84E6-83829B37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F14F-74D7-41C4-A5D3-C57C8035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6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4AB2B-B5DE-45FB-8079-9FAC1635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4FEF-C730-48D4-89D6-0977FF38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project is the final assignment for Machine Learning 2 as part of the MSDS Program at SMU.</a:t>
            </a:r>
          </a:p>
          <a:p>
            <a:r>
              <a:rPr lang="en-US" dirty="0">
                <a:solidFill>
                  <a:srgbClr val="404040"/>
                </a:solidFill>
              </a:rPr>
              <a:t>The theme of the project is to take a concept in machine learning and break down all its parts to demonstrate how it works. </a:t>
            </a:r>
          </a:p>
          <a:p>
            <a:r>
              <a:rPr lang="en-US" dirty="0">
                <a:solidFill>
                  <a:srgbClr val="404040"/>
                </a:solidFill>
              </a:rPr>
              <a:t>In preparation for future data scientist, we have been tasked to not only learn the material but understand it in a way where we can explain it to decision makers as well as others in the field.</a:t>
            </a:r>
          </a:p>
          <a:p>
            <a:r>
              <a:rPr lang="en-US" dirty="0">
                <a:solidFill>
                  <a:srgbClr val="404040"/>
                </a:solidFill>
              </a:rPr>
              <a:t>My chosen topic is </a:t>
            </a:r>
            <a:r>
              <a:rPr lang="en-US" dirty="0" err="1">
                <a:solidFill>
                  <a:srgbClr val="404040"/>
                </a:solidFill>
              </a:rPr>
              <a:t>XGBoost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I have made very few assumptions of the viewer’s background prior to viewing this.</a:t>
            </a:r>
          </a:p>
        </p:txBody>
      </p:sp>
    </p:spTree>
    <p:extLst>
      <p:ext uri="{BB962C8B-B14F-4D97-AF65-F5344CB8AC3E}">
        <p14:creationId xmlns:p14="http://schemas.microsoft.com/office/powerpoint/2010/main" val="426674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11E60C3-40AA-BBCE-B0AB-966B003B9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6" r="29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05B5C-C5E3-4362-879B-DFB93A9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111B-C534-4F5B-BCED-43F3BE49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Why use it?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Mathematics behind the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Closeout</a:t>
            </a:r>
          </a:p>
        </p:txBody>
      </p:sp>
    </p:spTree>
    <p:extLst>
      <p:ext uri="{BB962C8B-B14F-4D97-AF65-F5344CB8AC3E}">
        <p14:creationId xmlns:p14="http://schemas.microsoft.com/office/powerpoint/2010/main" val="7566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B5F0-B8AC-4EB3-AA55-471CFE1C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6807-710A-4E0D-B199-C6301F71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for:</a:t>
            </a:r>
          </a:p>
          <a:p>
            <a:pPr lvl="1"/>
            <a:r>
              <a:rPr lang="en-US" dirty="0" err="1"/>
              <a:t>eXtreme</a:t>
            </a:r>
            <a:r>
              <a:rPr lang="en-US" dirty="0"/>
              <a:t> Gradient Boosting.</a:t>
            </a:r>
          </a:p>
          <a:p>
            <a:r>
              <a:rPr lang="en-US" dirty="0"/>
              <a:t>Creator:</a:t>
            </a:r>
          </a:p>
          <a:p>
            <a:pPr lvl="1"/>
            <a:r>
              <a:rPr lang="en-US" dirty="0"/>
              <a:t>Tianqi Chen</a:t>
            </a:r>
          </a:p>
          <a:p>
            <a:r>
              <a:rPr lang="en-US" dirty="0"/>
              <a:t>Type:</a:t>
            </a:r>
          </a:p>
          <a:p>
            <a:pPr lvl="1"/>
            <a:r>
              <a:rPr lang="en-US" dirty="0"/>
              <a:t>Tree-based boosting algorithm</a:t>
            </a:r>
          </a:p>
          <a:p>
            <a:pPr lvl="1"/>
            <a:r>
              <a:rPr lang="en-US" dirty="0"/>
              <a:t>Unsupervised Machine Learning</a:t>
            </a:r>
          </a:p>
          <a:p>
            <a:pPr lvl="1"/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5D01-0F12-4451-B2B3-13403C4E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0EFE-CF1A-413B-8334-51607C23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gradient descent">
            <a:extLst>
              <a:ext uri="{FF2B5EF4-FFF2-40B4-BE49-F238E27FC236}">
                <a16:creationId xmlns:a16="http://schemas.microsoft.com/office/drawing/2014/main" id="{67838020-6D2A-410D-BB47-06164DAA6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789" y="1651560"/>
            <a:ext cx="4782312" cy="35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7F0B-F1BA-4EDE-B058-F41D9154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Behind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ED2C-BFD2-40F9-AF4D-8E2C1BDF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F06A-DD17-4BE6-9C81-565E49E7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DAC6-F3ED-41EB-920B-A8648BE8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2FD5-982A-43DA-A97D-057DC1B5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Taylor’s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621E-3183-4116-AD2B-1D7F15A2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6309-6BD2-445D-AA55-E4C5DFF7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Decision Trees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535DD4-E864-4360-8CFE-CA8B7BF7D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113728"/>
              </p:ext>
            </p:extLst>
          </p:nvPr>
        </p:nvGraphicFramePr>
        <p:xfrm>
          <a:off x="-2186940" y="1965961"/>
          <a:ext cx="8967153" cy="411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D238796E-E196-45B1-93B1-E0E066E6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2835276"/>
            <a:ext cx="6096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475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{BEB0328D-BC73-4755-B8CA-22E3BDAAE6E5}tf22712842_win32</Template>
  <TotalTime>3556</TotalTime>
  <Words>309</Words>
  <Application>Microsoft Office PowerPoint</Application>
  <PresentationFormat>Widescreen</PresentationFormat>
  <Paragraphs>52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Bookman Old Style</vt:lpstr>
      <vt:lpstr>Calibri</vt:lpstr>
      <vt:lpstr>Franklin Gothic Book</vt:lpstr>
      <vt:lpstr>Gill Sans MT</vt:lpstr>
      <vt:lpstr>1_RetrospectVTI</vt:lpstr>
      <vt:lpstr>Parcel</vt:lpstr>
      <vt:lpstr>XGBoost</vt:lpstr>
      <vt:lpstr>Motivation</vt:lpstr>
      <vt:lpstr>Agenda</vt:lpstr>
      <vt:lpstr>Background </vt:lpstr>
      <vt:lpstr>PowerPoint Presentation</vt:lpstr>
      <vt:lpstr>The Math Behind XGBoost</vt:lpstr>
      <vt:lpstr>Objective function</vt:lpstr>
      <vt:lpstr>Taylor’s Theorem </vt:lpstr>
      <vt:lpstr>Evolution of Decision Trees</vt:lpstr>
      <vt:lpstr>Math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Scott, Dylan</dc:creator>
  <cp:lastModifiedBy>Scott, Dylan</cp:lastModifiedBy>
  <cp:revision>16</cp:revision>
  <dcterms:created xsi:type="dcterms:W3CDTF">2022-03-28T02:18:08Z</dcterms:created>
  <dcterms:modified xsi:type="dcterms:W3CDTF">2022-04-05T03:08:35Z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