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26" y="1369738"/>
            <a:ext cx="6568751" cy="5333825"/>
          </a:xfrm>
        </p:spPr>
      </p:pic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F66A41-E0F0-4AB0-8A9F-289411ED2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971" y="1992923"/>
            <a:ext cx="5853829" cy="36029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0.125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Barlewine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42C16-9F7F-408C-9CBB-ACDA2D031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908" y="2001833"/>
            <a:ext cx="5761892" cy="36330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166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Script MT Bold</vt:lpstr>
      <vt:lpstr>Office Theme</vt:lpstr>
      <vt:lpstr>Budweiser</vt:lpstr>
      <vt:lpstr>Brewery Count by State</vt:lpstr>
      <vt:lpstr>Data Cleaning</vt:lpstr>
      <vt:lpstr>Median ABV by state</vt:lpstr>
      <vt:lpstr>Median IBU by State</vt:lpstr>
      <vt:lpstr>Breakdown of ABV</vt:lpstr>
      <vt:lpstr>ABV and IBU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15</cp:revision>
  <dcterms:created xsi:type="dcterms:W3CDTF">2021-02-19T23:33:15Z</dcterms:created>
  <dcterms:modified xsi:type="dcterms:W3CDTF">2021-02-20T19:51:15Z</dcterms:modified>
</cp:coreProperties>
</file>