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516B-FF80-CC4E-A2F0-233B4ED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56C5-A4C5-90B4-4A67-B04E8021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the short videos this week</a:t>
            </a:r>
          </a:p>
          <a:p>
            <a:r>
              <a:rPr lang="en-US" dirty="0"/>
              <a:t>Not a loss function but rather uses stats rules</a:t>
            </a:r>
          </a:p>
          <a:p>
            <a:pPr lvl="1"/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Closely tied to linear to linear and </a:t>
            </a:r>
            <a:r>
              <a:rPr lang="en-US"/>
              <a:t>logistic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8619-3934-4520-AD3A-CDEFCB9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0864-B757-16FF-B433-CE0D375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know some models break assumptions. Since Naïve bayes relies on statics for its assumptions are there any assumptions that is “ok” to ignore in order to model</a:t>
            </a:r>
          </a:p>
          <a:p>
            <a:pPr lvl="1"/>
            <a:r>
              <a:rPr lang="en-US" dirty="0"/>
              <a:t>Such as independent or normal distribution </a:t>
            </a:r>
          </a:p>
          <a:p>
            <a:r>
              <a:rPr lang="en-US" dirty="0"/>
              <a:t>When working with these models would a comparison to other models be appropriate and what metric could help determine which is </a:t>
            </a:r>
            <a:r>
              <a:rPr lang="en-US"/>
              <a:t>“better”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4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97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6 presession question</vt:lpstr>
      <vt:lpstr>Bayes and friends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12</cp:revision>
  <dcterms:created xsi:type="dcterms:W3CDTF">2022-05-13T01:29:20Z</dcterms:created>
  <dcterms:modified xsi:type="dcterms:W3CDTF">2022-05-26T03:08:55Z</dcterms:modified>
</cp:coreProperties>
</file>