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82E3-D6D4-0DCF-A3CE-FC24DFE2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AD7E-3256-D157-0900-2E428655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– disorder</a:t>
            </a:r>
          </a:p>
          <a:p>
            <a:pPr lvl="1"/>
            <a:r>
              <a:rPr lang="en-US" dirty="0"/>
              <a:t>As it decrease we gain information</a:t>
            </a:r>
          </a:p>
          <a:p>
            <a:pPr lvl="1"/>
            <a:r>
              <a:rPr lang="en-US" dirty="0"/>
              <a:t>Helps quantify how much we know</a:t>
            </a:r>
          </a:p>
          <a:p>
            <a:r>
              <a:rPr lang="en-US" dirty="0"/>
              <a:t>Gini – different from </a:t>
            </a:r>
            <a:r>
              <a:rPr lang="en-US" dirty="0" err="1"/>
              <a:t>gini</a:t>
            </a:r>
            <a:r>
              <a:rPr lang="en-US" dirty="0"/>
              <a:t> coefficient which is from econ</a:t>
            </a:r>
          </a:p>
          <a:p>
            <a:pPr lvl="1"/>
            <a:r>
              <a:rPr lang="en-US" dirty="0"/>
              <a:t>Probably that the wrong label was assigned to our target</a:t>
            </a:r>
          </a:p>
          <a:p>
            <a:r>
              <a:rPr lang="en-US" dirty="0"/>
              <a:t>Parturition tree is a non linear classifier</a:t>
            </a:r>
          </a:p>
          <a:p>
            <a:r>
              <a:rPr lang="en-US" dirty="0"/>
              <a:t>Bagging is bootstrap aggregation </a:t>
            </a:r>
          </a:p>
        </p:txBody>
      </p:sp>
    </p:spTree>
    <p:extLst>
      <p:ext uri="{BB962C8B-B14F-4D97-AF65-F5344CB8AC3E}">
        <p14:creationId xmlns:p14="http://schemas.microsoft.com/office/powerpoint/2010/main" val="38954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the square-root of N in general. Not a question just something to note.</a:t>
            </a:r>
          </a:p>
          <a:p>
            <a:r>
              <a:rPr lang="en-US" dirty="0"/>
              <a:t>When using a base model of random forest to judge your data could we just jump right to </a:t>
            </a:r>
            <a:r>
              <a:rPr lang="en-US" dirty="0" err="1"/>
              <a:t>XGBoost</a:t>
            </a:r>
            <a:r>
              <a:rPr lang="en-US" dirty="0"/>
              <a:t> without losing anything?</a:t>
            </a:r>
          </a:p>
          <a:p>
            <a:pPr lvl="1"/>
            <a:r>
              <a:rPr lang="en-US" dirty="0"/>
              <a:t>Why would I choose random forest over XGB is there anymore information gain or loss </a:t>
            </a:r>
            <a:r>
              <a:rPr lang="en-US"/>
              <a:t>from it?</a:t>
            </a:r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7 presession question</vt:lpstr>
      <vt:lpstr>Decision trees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13</cp:revision>
  <dcterms:created xsi:type="dcterms:W3CDTF">2022-05-13T01:29:20Z</dcterms:created>
  <dcterms:modified xsi:type="dcterms:W3CDTF">2022-05-30T18:13:16Z</dcterms:modified>
</cp:coreProperties>
</file>