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Large data sets</a:t>
            </a:r>
          </a:p>
          <a:p>
            <a:pPr lvl="1"/>
            <a:r>
              <a:rPr lang="en-US" dirty="0"/>
              <a:t>When you can’t fit the data into your RAM</a:t>
            </a:r>
          </a:p>
          <a:p>
            <a:r>
              <a:rPr lang="en-US" dirty="0"/>
              <a:t>Stochastic gradient decent</a:t>
            </a:r>
          </a:p>
          <a:p>
            <a:pPr lvl="1"/>
            <a:r>
              <a:rPr lang="en-US" dirty="0"/>
              <a:t>This is where the data is sampled in a batch</a:t>
            </a:r>
          </a:p>
          <a:p>
            <a:pPr lvl="1"/>
            <a:r>
              <a:rPr lang="en-US" dirty="0"/>
              <a:t>Q = estimate of the gradient decent</a:t>
            </a:r>
          </a:p>
          <a:p>
            <a:pPr lvl="2"/>
            <a:r>
              <a:rPr lang="en-US" dirty="0"/>
              <a:t>Rolling batches = epic</a:t>
            </a:r>
          </a:p>
          <a:p>
            <a:r>
              <a:rPr lang="en-US" dirty="0"/>
              <a:t>Hashing trick</a:t>
            </a:r>
          </a:p>
          <a:p>
            <a:pPr lvl="1"/>
            <a:r>
              <a:rPr lang="en-US" dirty="0"/>
              <a:t>Out of core = can not load all data into memory</a:t>
            </a:r>
          </a:p>
          <a:p>
            <a:pPr lvl="1"/>
            <a:r>
              <a:rPr lang="en-US" dirty="0"/>
              <a:t>Similar to a mapping of the data</a:t>
            </a:r>
          </a:p>
          <a:p>
            <a:pPr lvl="1"/>
            <a:r>
              <a:rPr lang="en-US" dirty="0"/>
              <a:t>There is a collision – 2 features can be sent to the same location</a:t>
            </a:r>
          </a:p>
          <a:p>
            <a:pPr lvl="2"/>
            <a:r>
              <a:rPr lang="en-US" dirty="0"/>
              <a:t>Not a very big impact</a:t>
            </a:r>
          </a:p>
          <a:p>
            <a:r>
              <a:rPr lang="en-US" dirty="0"/>
              <a:t>SGD</a:t>
            </a:r>
          </a:p>
          <a:p>
            <a:pPr lvl="1"/>
            <a:r>
              <a:rPr lang="en-US" dirty="0"/>
              <a:t>Still need to tune learning rate</a:t>
            </a:r>
          </a:p>
          <a:p>
            <a:pPr lvl="1"/>
            <a:r>
              <a:rPr lang="en-US" dirty="0"/>
              <a:t>Same loss function used in linear and logistic regression that solves for the slope</a:t>
            </a:r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question this week.</a:t>
            </a:r>
          </a:p>
          <a:p>
            <a:r>
              <a:rPr lang="en-US" dirty="0"/>
              <a:t>How does SGD work with imbalanced dataset? How would you under sample or </a:t>
            </a:r>
            <a:r>
              <a:rPr lang="en-US"/>
              <a:t>over sample?</a:t>
            </a:r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130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10 presession question</vt:lpstr>
      <vt:lpstr>Out of Core Methods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26</cp:revision>
  <dcterms:created xsi:type="dcterms:W3CDTF">2022-05-13T01:29:20Z</dcterms:created>
  <dcterms:modified xsi:type="dcterms:W3CDTF">2022-06-24T04:05:12Z</dcterms:modified>
</cp:coreProperties>
</file>