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neuron is a regression and produce and output (z)</a:t>
            </a:r>
          </a:p>
          <a:p>
            <a:r>
              <a:rPr lang="en-US" dirty="0"/>
              <a:t>Sigma is the activation function (sigmoid)</a:t>
            </a:r>
          </a:p>
          <a:p>
            <a:r>
              <a:rPr lang="en-US" dirty="0"/>
              <a:t>Each regressors have their own slope (w)</a:t>
            </a:r>
          </a:p>
          <a:p>
            <a:r>
              <a:rPr lang="en-US" dirty="0"/>
              <a:t>Linear function of the input which we will apply a nonlinear transformation</a:t>
            </a:r>
          </a:p>
          <a:p>
            <a:r>
              <a:rPr lang="en-US" dirty="0"/>
              <a:t>There are many types of neural networks</a:t>
            </a:r>
          </a:p>
          <a:p>
            <a:pPr lvl="1"/>
            <a:r>
              <a:rPr lang="en-US" dirty="0"/>
              <a:t>Most common will be forward and backward propagation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F4EB-2412-2428-63A6-F342F88B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the networ</a:t>
            </a:r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4190-B038-3BF5-2D2C-18E99793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networks</a:t>
            </a:r>
          </a:p>
          <a:p>
            <a:pPr lvl="1"/>
            <a:r>
              <a:rPr lang="en-US" dirty="0"/>
              <a:t>No such “set”</a:t>
            </a:r>
          </a:p>
          <a:p>
            <a:pPr lvl="1"/>
            <a:r>
              <a:rPr lang="en-US" dirty="0"/>
              <a:t>It must be built layer by layer</a:t>
            </a:r>
          </a:p>
          <a:p>
            <a:pPr lvl="1"/>
            <a:r>
              <a:rPr lang="en-US" dirty="0"/>
              <a:t>Every network has a dense layer</a:t>
            </a:r>
          </a:p>
          <a:p>
            <a:pPr lvl="2"/>
            <a:r>
              <a:rPr lang="en-US" dirty="0"/>
              <a:t>How many </a:t>
            </a:r>
            <a:r>
              <a:rPr lang="en-US" dirty="0" err="1"/>
              <a:t>neuons</a:t>
            </a:r>
            <a:endParaRPr lang="en-US" dirty="0"/>
          </a:p>
          <a:p>
            <a:pPr lvl="2"/>
            <a:r>
              <a:rPr lang="en-US" dirty="0"/>
              <a:t>Activation function</a:t>
            </a:r>
          </a:p>
          <a:p>
            <a:pPr lvl="1"/>
            <a:r>
              <a:rPr lang="en-US" dirty="0"/>
              <a:t>2 layer (one hidden and one output)</a:t>
            </a:r>
          </a:p>
          <a:p>
            <a:pPr lvl="2"/>
            <a:r>
              <a:rPr lang="en-US" dirty="0"/>
              <a:t>Input does not count</a:t>
            </a:r>
          </a:p>
          <a:p>
            <a:pPr lvl="1"/>
            <a:r>
              <a:rPr lang="en-US" dirty="0"/>
              <a:t>Optimizer, what does the backward pass</a:t>
            </a:r>
          </a:p>
          <a:p>
            <a:pPr lvl="2"/>
            <a:r>
              <a:rPr lang="en-US" dirty="0"/>
              <a:t>Such as SGD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8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1C8C-53BC-422E-FDA1-4D58A7D7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and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3812-3D88-56C2-751C-0C35AC2A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layers which will run in sequence</a:t>
            </a:r>
          </a:p>
          <a:p>
            <a:r>
              <a:rPr lang="en-US" dirty="0"/>
              <a:t>Optimize the model by picking a solver</a:t>
            </a:r>
          </a:p>
          <a:p>
            <a:r>
              <a:rPr lang="en-US" dirty="0"/>
              <a:t>Pick a loss function to solve for that optimization</a:t>
            </a:r>
          </a:p>
          <a:p>
            <a:r>
              <a:rPr lang="en-US" dirty="0"/>
              <a:t>Make sure to pick the right loss</a:t>
            </a:r>
          </a:p>
        </p:txBody>
      </p:sp>
    </p:spTree>
    <p:extLst>
      <p:ext uri="{BB962C8B-B14F-4D97-AF65-F5344CB8AC3E}">
        <p14:creationId xmlns:p14="http://schemas.microsoft.com/office/powerpoint/2010/main" val="118466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questions this week. </a:t>
            </a:r>
            <a:r>
              <a:rPr lang="en-US"/>
              <a:t>A lot of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161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11 presession question</vt:lpstr>
      <vt:lpstr>Neural Networks and Intro</vt:lpstr>
      <vt:lpstr>Build the network</vt:lpstr>
      <vt:lpstr>Tensorflow and such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34</cp:revision>
  <dcterms:created xsi:type="dcterms:W3CDTF">2022-05-13T01:29:20Z</dcterms:created>
  <dcterms:modified xsi:type="dcterms:W3CDTF">2022-06-25T23:26:02Z</dcterms:modified>
</cp:coreProperties>
</file>