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CDC1-58AD-670F-AD49-88A9593A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B61F6-2CEF-821F-3E1C-4CC2A0E68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A5DF-F2C1-B515-D612-AB7D7C38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4866-F3D4-EFFB-8F2E-36F7EADE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EA94-C30C-8A39-79C3-470A391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992F-5D2C-5B5F-CFC2-2A12AF3C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B4D4A-A83A-46CF-D421-51842380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EC8D-3D87-DA29-77F2-A75D3E3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0A79-9B38-8198-E291-82C56826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425A-86D4-463A-B0BF-66223D56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F050-94E0-7F77-049D-81EB9FF40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1599-69FE-A5B7-1FA6-CA2B1A53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9FA3-C035-6018-BF83-75CED1AC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98E1-36A4-B772-D482-B3083210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B7D7-3912-101F-AA22-CFEBAF76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A59-EC68-BB7B-A493-D4863435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5C91-B366-EF4A-F386-CA391ECC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DDFE-E2D6-6CF2-1D71-33BF28AF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BA6A-E9C0-1D16-05F5-D295277D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61A8-5695-192C-1213-64933149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90FB-A6A1-D64A-C443-A9FAAAA0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16E3-5717-AF5B-70B8-B667D194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9779-FF76-307B-7C53-7F9355F6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48CA-90C0-5CCC-4145-46A5B1A8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6317-F2A0-887F-90A7-62E63F0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4DCA-DFF1-7C9B-C118-AA3AE2C7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888C-BA5C-2EF0-E81A-E2E789061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69775-CD51-4E56-9B10-C93F299F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6D5AB-8B30-B033-0807-5AF83E26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376A2-0CCB-7A2E-912F-5884055A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1EF1-4094-2AB1-E34F-F59989D6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383A-7F26-0177-D5C1-143AD90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BE27-AB89-2B3E-A4B8-30458D68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2A42-BEB1-E207-C0C5-7FFC1BE2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B4A93-D202-8EED-DE37-9B83E71C3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1A42F-57A6-C21A-2526-55D895A75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A5DA0-9197-4F18-B605-EE72C61A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5D195-5DAD-CFD0-9F09-AE9A30D6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786B5-530E-E431-8DFB-E2C10E7A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CB94-F200-9711-9786-D73CEC81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74603-3D15-BEB9-2DB5-7B686608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FE87-2BDE-C491-7197-4FB2E87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02B8E-D84E-125D-427E-653143F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139D5-E747-7AF1-182B-40B0794E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1E4A9-07F9-32DC-7301-E9A38D3A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D8364-10BC-E659-F4BE-34A8B497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DFD5-0289-E396-3CAA-918BBD2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EE37-43E3-A681-304E-7506A69F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5D505-8023-6160-17E6-9FE1BCBE5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9C61-EAC0-E7A2-988D-672445C2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98027-374D-7437-E546-5D817C24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FC49-5F48-C611-5470-F56988EE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57AB-30D1-5131-858B-491179F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126AB-FA8E-FC66-34E6-07F8BFF8F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3BF27-D0E2-2E6F-7541-D6D0881E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FA21C-79B9-586F-8654-AACB7381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DA9AE-A9E7-52AB-E4DB-CD5E4A29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E911-FFE1-751E-261E-56B63D5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CBCF5-84E2-E583-4A4D-1DC48C1A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8505-A526-415E-B69E-1C475BA2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A00E-7BF7-C4AF-D6D9-469A48F2E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DD6A3-545F-4068-83A6-A69651DBC5F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AB04-A8C5-45BE-9754-BB65466FD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7956-80DA-B712-7680-41C25CDCD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01FE-5FA8-73BF-7B40-C107BACCB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13 presession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6FC3F-4C91-04A3-C53B-ED004534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Scott</a:t>
            </a:r>
          </a:p>
        </p:txBody>
      </p:sp>
    </p:spTree>
    <p:extLst>
      <p:ext uri="{BB962C8B-B14F-4D97-AF65-F5344CB8AC3E}">
        <p14:creationId xmlns:p14="http://schemas.microsoft.com/office/powerpoint/2010/main" val="27925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DAB0-AC57-3F0B-3B3E-07ADF2B6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AE8F-F5C4-5A13-A7D8-055D9808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question here is language or time data</a:t>
            </a:r>
          </a:p>
          <a:p>
            <a:pPr lvl="1"/>
            <a:r>
              <a:rPr lang="en-US" dirty="0"/>
              <a:t>Sequential data – the order is important</a:t>
            </a:r>
          </a:p>
          <a:p>
            <a:pPr lvl="1"/>
            <a:r>
              <a:rPr lang="en-US" dirty="0"/>
              <a:t>Only the previous inputs matter</a:t>
            </a:r>
          </a:p>
          <a:p>
            <a:pPr lvl="1"/>
            <a:r>
              <a:rPr lang="en-US" dirty="0"/>
              <a:t>I could have used this for capstone</a:t>
            </a:r>
          </a:p>
          <a:p>
            <a:r>
              <a:rPr lang="en-US" dirty="0"/>
              <a:t>Recurrent NN layer</a:t>
            </a:r>
          </a:p>
          <a:p>
            <a:pPr lvl="1"/>
            <a:r>
              <a:rPr lang="en-US" dirty="0"/>
              <a:t>A dense later with two inputs</a:t>
            </a:r>
          </a:p>
          <a:p>
            <a:pPr lvl="1"/>
            <a:r>
              <a:rPr lang="en-US" dirty="0"/>
              <a:t>Ex: open and close price</a:t>
            </a:r>
          </a:p>
          <a:p>
            <a:r>
              <a:rPr lang="en-US" dirty="0"/>
              <a:t>For the memory there is about 5 steps</a:t>
            </a:r>
          </a:p>
          <a:p>
            <a:r>
              <a:rPr lang="en-US" dirty="0"/>
              <a:t>Data prep</a:t>
            </a:r>
          </a:p>
          <a:p>
            <a:pPr lvl="1"/>
            <a:r>
              <a:rPr lang="en-US" dirty="0"/>
              <a:t>Must get the text data into the correct shape</a:t>
            </a:r>
          </a:p>
          <a:p>
            <a:pPr lvl="1"/>
            <a:r>
              <a:rPr lang="en-US" dirty="0" err="1"/>
              <a:t>Embendding</a:t>
            </a:r>
            <a:r>
              <a:rPr lang="en-US" dirty="0"/>
              <a:t>, dense, simple </a:t>
            </a:r>
            <a:r>
              <a:rPr lang="en-US" dirty="0" err="1"/>
              <a:t>rnn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3168-B42F-9207-743B-DCF0881B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2454-8DF7-05F4-807E-EC5B6412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did take the NLP course and we didn’t do anything with RNN.</a:t>
            </a:r>
          </a:p>
          <a:p>
            <a:r>
              <a:rPr lang="en-US" dirty="0"/>
              <a:t>No questions </a:t>
            </a:r>
            <a:r>
              <a:rPr lang="en-US"/>
              <a:t>this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95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13 presession question</vt:lpstr>
      <vt:lpstr>Recurrent Neural Networks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Dylan</dc:creator>
  <cp:lastModifiedBy>Scott, Dylan</cp:lastModifiedBy>
  <cp:revision>34</cp:revision>
  <dcterms:created xsi:type="dcterms:W3CDTF">2022-05-13T01:29:20Z</dcterms:created>
  <dcterms:modified xsi:type="dcterms:W3CDTF">2022-07-11T01:11:00Z</dcterms:modified>
</cp:coreProperties>
</file>