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</a:t>
            </a:r>
            <a:r>
              <a:rPr lang="en-US" dirty="0" err="1"/>
              <a:t>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8801-1C79-AF37-EE16-2322B8AA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Imputation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03AA-5460-A2B4-2818-6AC29947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missing at random or not missing at random</a:t>
            </a:r>
          </a:p>
          <a:p>
            <a:pPr lvl="1"/>
            <a:r>
              <a:rPr lang="en-US" dirty="0"/>
              <a:t>use if statements to try and find if there are patterns</a:t>
            </a:r>
          </a:p>
          <a:p>
            <a:r>
              <a:rPr lang="en-US" dirty="0"/>
              <a:t>Depending on the data mean median or mode may be used</a:t>
            </a:r>
          </a:p>
          <a:p>
            <a:pPr lvl="1"/>
            <a:r>
              <a:rPr lang="en-US" dirty="0"/>
              <a:t>Mode for categorical data</a:t>
            </a:r>
          </a:p>
          <a:p>
            <a:pPr lvl="1"/>
            <a:r>
              <a:rPr lang="en-US" dirty="0"/>
              <a:t>Median for non normal distribution</a:t>
            </a:r>
          </a:p>
          <a:p>
            <a:pPr lvl="1"/>
            <a:r>
              <a:rPr lang="en-US" dirty="0"/>
              <a:t>Mean for normal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2CE7-C4E4-AD0B-FC59-DEB5AA5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4A3-EA69-8A3D-6EF2-15C7341D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penalty for using imputation data?</a:t>
            </a:r>
          </a:p>
          <a:p>
            <a:pPr lvl="1"/>
            <a:r>
              <a:rPr lang="en-US" dirty="0"/>
              <a:t>Does the variance go up or our confidence go down?</a:t>
            </a:r>
          </a:p>
          <a:p>
            <a:r>
              <a:rPr lang="en-US" dirty="0"/>
              <a:t>At what data quantity to missing ratio would you just say “screw it” and drop the rows with nulls?</a:t>
            </a:r>
          </a:p>
          <a:p>
            <a:pPr lvl="1"/>
            <a:r>
              <a:rPr lang="en-US" dirty="0"/>
              <a:t>I assume this is given there is no pattern</a:t>
            </a:r>
          </a:p>
        </p:txBody>
      </p:sp>
    </p:spTree>
    <p:extLst>
      <p:ext uri="{BB962C8B-B14F-4D97-AF65-F5344CB8AC3E}">
        <p14:creationId xmlns:p14="http://schemas.microsoft.com/office/powerpoint/2010/main" val="54096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106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4 presession question</vt:lpstr>
      <vt:lpstr>Notes Imputation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4</cp:revision>
  <dcterms:created xsi:type="dcterms:W3CDTF">2022-05-13T01:29:20Z</dcterms:created>
  <dcterms:modified xsi:type="dcterms:W3CDTF">2022-05-13T18:44:30Z</dcterms:modified>
</cp:coreProperties>
</file>