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32FBB-7648-4809-90F5-9C5D89B11AF5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69FD3-0FDB-4DE8-A5FA-9D56025B54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1162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B982-36E2-44B7-83AA-863CF60F8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87A08-5D3B-4FC3-9ED2-68A98124F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FD9B-DB49-4205-B68F-48952A71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23-88BF-4819-B666-00DEFD1CC653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853F-974B-4E38-8BCC-A188699C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6EAD-4C36-45AA-B8D5-18BDE162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87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FF48-C2A4-48EF-A182-90995990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4128B-E16D-4682-8906-3B7A6E442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F708E-121F-49F2-A3A6-871F926C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23-88BF-4819-B666-00DEFD1CC653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69935-2BF2-41F2-8261-C4BC879C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01483-242B-47E7-B8D9-CE25FE43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841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B4796-8714-46ED-AFB0-BFACFCC3B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12F14-B8D2-4444-9123-24660AEDA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96DF5-42B4-463D-BCB8-14DDDF14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23-88BF-4819-B666-00DEFD1CC653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40CB5-3E2A-4087-8A8E-C90D75F0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7F67A-6845-4E7B-870C-63B697A6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378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968D-8767-4D78-A1DE-CD5CB86C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559A4-8B6B-4687-B02C-E798CA1F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C30C8-C7D1-4C91-84CF-15C7A46B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23-88BF-4819-B666-00DEFD1CC653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A7BA-2B84-48CA-B24F-D8DDAF55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63458-6ABC-4C7B-BF75-FD6C6D9E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2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FBFB-ECA0-42FE-9CF3-3718AED5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A8CEF-127F-4626-B359-1F5E8D401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4262-9765-4513-A650-851DC0FD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23-88BF-4819-B666-00DEFD1CC653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5762-C767-4B48-8822-3A6C398B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4C92-8927-4A0F-8818-55832E2A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4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743E-2851-49BE-AB47-82199813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765B-F9C6-44BB-AD05-2D363B24E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48564-6467-4EFB-B224-A1EC0CFC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08642-A673-4E68-A465-75550E01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23-88BF-4819-B666-00DEFD1CC653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11396-EF8A-4346-88AD-E01095A4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812FC-87D5-43D4-BDF7-CD3DCC84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19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5E3D-A5B0-483B-995A-77144D75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2EC73-F910-45A2-8595-F93ACEDFA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1DB43-ECD5-4D73-A6D9-9CC441DBE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3561D-CA60-4BED-ABCC-8B7B53AC2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EEF01-3338-4AE9-B378-F87D97126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188F2-446A-4EE6-A7C6-D4EB8F47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23-88BF-4819-B666-00DEFD1CC653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74869-74C2-4633-98C4-EC4EFFF4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34573-ABBC-4D29-A5A1-5365BE6A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08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4A84-94A5-41BB-8C5E-F6103F68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614E3-C1F9-47DC-8754-82532251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23-88BF-4819-B666-00DEFD1CC653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DE88F-59AF-4DC2-8D2A-6C9ACAAC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BBCC4-BE9F-4A72-A03E-C7D837C1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69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4693E-9EA2-4E14-BD67-7D644D7A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23-88BF-4819-B666-00DEFD1CC653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5963E-4A48-4527-A33F-56B9CE77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0518E-DC30-456D-A8C4-68EEA78C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8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847E-8C87-4CAD-B4E6-015F2B7E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FCC1-EDA3-467D-98CC-9B583074E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46F68-A18B-4BF6-AE82-0733F46EA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CB717-114E-4CFE-A814-EB439FB4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23-88BF-4819-B666-00DEFD1CC653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E5746-680B-48BA-8315-E73BDF36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C6AB1-89E0-4568-9325-3C7141E0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9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1EE9-360F-45B7-B330-D17AB895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C971-EE93-48E0-B801-7F72C943D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666FB-0E33-4A8B-B17B-7419C4CA1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39D5C-5609-4B3D-8373-ACB57720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23-88BF-4819-B666-00DEFD1CC653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F9DB4-0966-4368-B045-EF923394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9ADA6-3E1D-4093-9AC1-3358DE80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347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696FB-86F3-49B4-879D-DE989D61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B80B9-7071-4E0D-8A8E-E59AD951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74AF-A52A-46D3-A0CB-6C56EF710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1023-88BF-4819-B666-00DEFD1CC653}" type="datetimeFigureOut">
              <a:rPr lang="en-AU" smtClean="0"/>
              <a:t>17/10/2020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EB7B-AB94-4EEC-99D9-397307EC4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A5340-267D-4CF3-95B5-A9CC78846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18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7A68658-F919-45B8-AD15-F23427AA77E2}"/>
              </a:ext>
            </a:extLst>
          </p:cNvPr>
          <p:cNvGrpSpPr/>
          <p:nvPr/>
        </p:nvGrpSpPr>
        <p:grpSpPr>
          <a:xfrm>
            <a:off x="402672" y="146807"/>
            <a:ext cx="3322040" cy="6350466"/>
            <a:chOff x="402672" y="146807"/>
            <a:chExt cx="3322040" cy="635046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05B9B3C-D438-40CF-8FD6-B75716793E4D}"/>
                </a:ext>
              </a:extLst>
            </p:cNvPr>
            <p:cNvSpPr/>
            <p:nvPr/>
          </p:nvSpPr>
          <p:spPr>
            <a:xfrm>
              <a:off x="402672" y="146807"/>
              <a:ext cx="3322040" cy="635046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110787-0791-4208-B45E-095CF6B02A1D}"/>
                </a:ext>
              </a:extLst>
            </p:cNvPr>
            <p:cNvSpPr/>
            <p:nvPr/>
          </p:nvSpPr>
          <p:spPr>
            <a:xfrm>
              <a:off x="532701" y="427840"/>
              <a:ext cx="3061982" cy="5259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35B0757-AA94-41C3-AF84-1B3208735F65}"/>
              </a:ext>
            </a:extLst>
          </p:cNvPr>
          <p:cNvSpPr txBox="1"/>
          <p:nvPr/>
        </p:nvSpPr>
        <p:spPr>
          <a:xfrm>
            <a:off x="1002484" y="800932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MakMak</a:t>
            </a:r>
            <a:r>
              <a:rPr lang="en-AU" dirty="0"/>
              <a:t> Timesheets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90B687-4F07-4C43-976C-AAA054D57BE9}"/>
              </a:ext>
            </a:extLst>
          </p:cNvPr>
          <p:cNvCxnSpPr/>
          <p:nvPr/>
        </p:nvCxnSpPr>
        <p:spPr>
          <a:xfrm>
            <a:off x="1038136" y="3028425"/>
            <a:ext cx="205110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FB7A88-C673-48C1-921C-8DD4B13DE17F}"/>
              </a:ext>
            </a:extLst>
          </p:cNvPr>
          <p:cNvSpPr txBox="1"/>
          <p:nvPr/>
        </p:nvSpPr>
        <p:spPr>
          <a:xfrm>
            <a:off x="1576079" y="2720648"/>
            <a:ext cx="97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2">
                    <a:lumMod val="90000"/>
                  </a:schemeClr>
                </a:solidFill>
              </a:rPr>
              <a:t>User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163F74-4144-4AF0-894F-6BFB0B3BC014}"/>
              </a:ext>
            </a:extLst>
          </p:cNvPr>
          <p:cNvSpPr/>
          <p:nvPr/>
        </p:nvSpPr>
        <p:spPr>
          <a:xfrm>
            <a:off x="1038136" y="3481432"/>
            <a:ext cx="2086763" cy="486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Login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3FFF06-302C-4A03-91B3-C9D0C1C184E1}"/>
              </a:ext>
            </a:extLst>
          </p:cNvPr>
          <p:cNvGrpSpPr/>
          <p:nvPr/>
        </p:nvGrpSpPr>
        <p:grpSpPr>
          <a:xfrm>
            <a:off x="4191699" y="146807"/>
            <a:ext cx="3322040" cy="6350466"/>
            <a:chOff x="402672" y="146807"/>
            <a:chExt cx="3322040" cy="635046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5A6EEF7-D105-412C-9CA4-A3EB73DEBA02}"/>
                </a:ext>
              </a:extLst>
            </p:cNvPr>
            <p:cNvSpPr/>
            <p:nvPr/>
          </p:nvSpPr>
          <p:spPr>
            <a:xfrm>
              <a:off x="402672" y="146807"/>
              <a:ext cx="3322040" cy="635046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853BBE-0A4F-41D1-94F0-BD1C005A0DC5}"/>
                </a:ext>
              </a:extLst>
            </p:cNvPr>
            <p:cNvSpPr/>
            <p:nvPr/>
          </p:nvSpPr>
          <p:spPr>
            <a:xfrm>
              <a:off x="532701" y="427840"/>
              <a:ext cx="3061982" cy="5259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33A949-0CB8-4DA8-B49C-5075AB3BA224}"/>
              </a:ext>
            </a:extLst>
          </p:cNvPr>
          <p:cNvGrpSpPr/>
          <p:nvPr/>
        </p:nvGrpSpPr>
        <p:grpSpPr>
          <a:xfrm>
            <a:off x="4827164" y="1170264"/>
            <a:ext cx="2051109" cy="310284"/>
            <a:chOff x="5070445" y="677822"/>
            <a:chExt cx="2051109" cy="31028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A2A80C-E8FD-4841-9D99-9A0BCD0B88FD}"/>
                </a:ext>
              </a:extLst>
            </p:cNvPr>
            <p:cNvCxnSpPr/>
            <p:nvPr/>
          </p:nvCxnSpPr>
          <p:spPr>
            <a:xfrm>
              <a:off x="5070445" y="985598"/>
              <a:ext cx="2051109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A83810A-D62A-44FC-A1D3-F5FC8A8F31E6}"/>
                </a:ext>
              </a:extLst>
            </p:cNvPr>
            <p:cNvCxnSpPr/>
            <p:nvPr/>
          </p:nvCxnSpPr>
          <p:spPr>
            <a:xfrm flipH="1">
              <a:off x="5712903" y="763183"/>
              <a:ext cx="92279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40F047-B424-4C2B-B39A-FD8300B6B402}"/>
                </a:ext>
              </a:extLst>
            </p:cNvPr>
            <p:cNvCxnSpPr/>
            <p:nvPr/>
          </p:nvCxnSpPr>
          <p:spPr>
            <a:xfrm flipH="1">
              <a:off x="6184085" y="763183"/>
              <a:ext cx="92279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C136EB-02AB-4ADC-A1FF-558BDE591BC0}"/>
                </a:ext>
              </a:extLst>
            </p:cNvPr>
            <p:cNvSpPr txBox="1"/>
            <p:nvPr/>
          </p:nvSpPr>
          <p:spPr>
            <a:xfrm>
              <a:off x="5388353" y="680329"/>
              <a:ext cx="405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bg2">
                      <a:lumMod val="90000"/>
                    </a:schemeClr>
                  </a:solidFill>
                </a:rPr>
                <a:t>dd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87FD783-8029-44E0-8F6E-41EEEE2D3E7B}"/>
                </a:ext>
              </a:extLst>
            </p:cNvPr>
            <p:cNvSpPr txBox="1"/>
            <p:nvPr/>
          </p:nvSpPr>
          <p:spPr>
            <a:xfrm>
              <a:off x="5759042" y="677822"/>
              <a:ext cx="483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bg2">
                      <a:lumMod val="90000"/>
                    </a:schemeClr>
                  </a:solidFill>
                </a:rPr>
                <a:t>mm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B0220-71D2-4648-BFE2-12B73C54E080}"/>
                </a:ext>
              </a:extLst>
            </p:cNvPr>
            <p:cNvSpPr txBox="1"/>
            <p:nvPr/>
          </p:nvSpPr>
          <p:spPr>
            <a:xfrm>
              <a:off x="6242983" y="677822"/>
              <a:ext cx="529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bg2">
                      <a:lumMod val="90000"/>
                    </a:schemeClr>
                  </a:solidFill>
                </a:rPr>
                <a:t>yyyy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94605FC-7DFC-4A51-90D2-5EF051896CEF}"/>
              </a:ext>
            </a:extLst>
          </p:cNvPr>
          <p:cNvSpPr txBox="1"/>
          <p:nvPr/>
        </p:nvSpPr>
        <p:spPr>
          <a:xfrm>
            <a:off x="5058563" y="723713"/>
            <a:ext cx="147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Week starting</a:t>
            </a:r>
          </a:p>
        </p:txBody>
      </p:sp>
      <p:pic>
        <p:nvPicPr>
          <p:cNvPr id="32" name="Graphic 31" descr="Table">
            <a:extLst>
              <a:ext uri="{FF2B5EF4-FFF2-40B4-BE49-F238E27FC236}">
                <a16:creationId xmlns:a16="http://schemas.microsoft.com/office/drawing/2014/main" id="{E3EE98BC-7C5C-4FD5-A6D2-960D5F38C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6579702" y="1164707"/>
            <a:ext cx="325348" cy="36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0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F9D3E0-E471-40FC-8092-26566E047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51" y="0"/>
            <a:ext cx="5671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7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DB00-3C6E-4079-842B-D9184DC0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0E9CF-DEE6-4015-9A4C-1A4901C5F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401" y="1825625"/>
            <a:ext cx="9133197" cy="4351338"/>
          </a:xfrm>
        </p:spPr>
      </p:pic>
    </p:spTree>
    <p:extLst>
      <p:ext uri="{BB962C8B-B14F-4D97-AF65-F5344CB8AC3E}">
        <p14:creationId xmlns:p14="http://schemas.microsoft.com/office/powerpoint/2010/main" val="354320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DBFE-2C59-4105-876D-6F0AB26C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D0EBD-F956-432D-8B0F-ACB982840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0555" y="482017"/>
            <a:ext cx="3481373" cy="5456188"/>
          </a:xfrm>
        </p:spPr>
      </p:pic>
    </p:spTree>
    <p:extLst>
      <p:ext uri="{BB962C8B-B14F-4D97-AF65-F5344CB8AC3E}">
        <p14:creationId xmlns:p14="http://schemas.microsoft.com/office/powerpoint/2010/main" val="9138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Crickmore</dc:creator>
  <cp:lastModifiedBy>Jason Crickmore</cp:lastModifiedBy>
  <cp:revision>4</cp:revision>
  <cp:lastPrinted>2020-10-17T07:19:06Z</cp:lastPrinted>
  <dcterms:created xsi:type="dcterms:W3CDTF">2020-10-16T13:19:06Z</dcterms:created>
  <dcterms:modified xsi:type="dcterms:W3CDTF">2020-10-17T07:47:34Z</dcterms:modified>
</cp:coreProperties>
</file>