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7" r:id="rId2"/>
    <p:sldId id="318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21C3A-A536-429F-B2F3-10D754E92B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18E2-40E2-44C7-ADAB-DF22128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F8D5-9719-4351-A80D-F48BDC01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83259-D5E8-4BD2-96AC-32D7DF42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8BB1-9188-4186-A8D8-83C48594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0735-39B0-4A84-BC2C-0FFBD5BB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65D9-C52C-41C2-921C-8F052BB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AD2-5D6C-4D82-9CE8-81E3F9CC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9ECB-AC5E-4FC3-AEF8-176275877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2808-09F6-4BF6-BC79-1DBD73E7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7685-1C9F-44B6-BE55-433E187B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4E97-3C97-46CA-BA83-B00B652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2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B0148-E1BA-4105-8481-F70381BF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D9B57-51CA-40EF-B243-322AACC3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0769-CA14-4B83-BAAB-926C0EFF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D87C-AE97-4190-90E5-79CB81D2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5238-10E0-4AB7-9E88-A9B17B71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BE30-6101-44DD-B654-F99F9748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BE4A-B8E0-4147-BD8B-13D02C28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256D-6BD4-439D-8658-2746B6D9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B226-9382-4234-B8C8-03E96916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4C-6850-4E49-8B9C-E95A3FFA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1484-E4B6-4108-AB78-7FFDC2D4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7EAC5-293E-4347-994E-355394A9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5884-A687-4057-9457-A54B610D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B64D-97C0-402E-B93E-A194351F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C75E-B2F3-411E-A765-CFA1016A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5DED-B7E1-4B6C-BB94-8FE11D4B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F59-5220-4461-BF38-F8B8DA6A9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8462-7121-408D-9B04-D9359920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A9392-D6AF-46A0-A071-D3CFBBCF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FD77-65AF-4CC7-AF79-B4113A7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27BD-BFA0-46EE-A124-71185C97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BEB7-28F5-41A5-959D-BB9DF8D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E75B-1F92-46C0-9B68-F6893A0B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92AE-017F-4CF9-BB16-7569C896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27CBB-4664-4FEE-9970-CAFA11FBE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A9D1-85DD-4FC2-83BB-D1BBE749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81CC5-E4FA-475D-99F1-51688CE1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37FA4-D5E1-4EE5-A932-F66543BD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0C6BE-7417-4C75-B638-CCC273EA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66FD-4856-4733-9D69-83A9403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75472-0FC6-461D-83D1-B76F754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E7F79-B3E8-4516-B35E-A0EE3595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CC20-7262-4CB9-8527-F8FCC2B9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5D0F8-8154-4C2B-AFC8-8E9B9038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9C37C-92FE-428D-9C99-D6FC2A5C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B6BE2-B19D-4789-84DB-6A7D5D5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2027-7D67-429E-B4FE-DC1FEB3D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72F4-ED40-4310-8D33-3B13B11A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CCF1-CA37-4938-AFB3-54B30FDE9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8B51-C5E8-46E5-A4A3-A5EB067D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CB2C-B1C5-4D61-ADBD-7CF75099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53F0-90A5-4EC7-8E49-A0E8B7BB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E7BD-5723-4DBA-B932-2AF9455E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7B93D-E036-4C15-838B-8742F4F82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6F4AF-0C8F-47E1-9F34-DC9AACE4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9E88-B6E3-4EF1-BA3D-42BA0425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ED91-E289-463F-A991-80FD0C06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8D4C-3928-4F81-88DC-88534CE8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930FA-36DD-493E-ADAE-76DC8834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39DB-26E0-4F96-AB67-EDB47BC7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4D8C-673A-4337-8098-78F9F822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C9A4-B3BD-4A3F-A7ED-22F4FF05CF8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9E12-457B-4AE8-AFF0-5E2C7F6B6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8465-169F-4635-AB0C-7EBBAE37F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7FF5-7D19-4D44-ABEE-7A6334C4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95431-0705-451E-BC3B-DA4C60BD1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143"/>
              </p:ext>
            </p:extLst>
          </p:nvPr>
        </p:nvGraphicFramePr>
        <p:xfrm>
          <a:off x="30822" y="0"/>
          <a:ext cx="12123506" cy="63125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701">
                  <a:extLst>
                    <a:ext uri="{9D8B030D-6E8A-4147-A177-3AD203B41FA5}">
                      <a16:colId xmlns:a16="http://schemas.microsoft.com/office/drawing/2014/main" val="1733709049"/>
                    </a:ext>
                  </a:extLst>
                </a:gridCol>
                <a:gridCol w="994256">
                  <a:extLst>
                    <a:ext uri="{9D8B030D-6E8A-4147-A177-3AD203B41FA5}">
                      <a16:colId xmlns:a16="http://schemas.microsoft.com/office/drawing/2014/main" val="3208515055"/>
                    </a:ext>
                  </a:extLst>
                </a:gridCol>
                <a:gridCol w="1033178">
                  <a:extLst>
                    <a:ext uri="{9D8B030D-6E8A-4147-A177-3AD203B41FA5}">
                      <a16:colId xmlns:a16="http://schemas.microsoft.com/office/drawing/2014/main" val="3644175284"/>
                    </a:ext>
                  </a:extLst>
                </a:gridCol>
                <a:gridCol w="2039420">
                  <a:extLst>
                    <a:ext uri="{9D8B030D-6E8A-4147-A177-3AD203B41FA5}">
                      <a16:colId xmlns:a16="http://schemas.microsoft.com/office/drawing/2014/main" val="3298686302"/>
                    </a:ext>
                  </a:extLst>
                </a:gridCol>
                <a:gridCol w="2034283">
                  <a:extLst>
                    <a:ext uri="{9D8B030D-6E8A-4147-A177-3AD203B41FA5}">
                      <a16:colId xmlns:a16="http://schemas.microsoft.com/office/drawing/2014/main" val="380733442"/>
                    </a:ext>
                  </a:extLst>
                </a:gridCol>
                <a:gridCol w="2106203">
                  <a:extLst>
                    <a:ext uri="{9D8B030D-6E8A-4147-A177-3AD203B41FA5}">
                      <a16:colId xmlns:a16="http://schemas.microsoft.com/office/drawing/2014/main" val="2866614741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3034034652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1321162748"/>
                    </a:ext>
                  </a:extLst>
                </a:gridCol>
              </a:tblGrid>
              <a:tr h="414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Cumulative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810449"/>
                  </a:ext>
                </a:extLst>
              </a:tr>
              <a:tr h="690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Raw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behind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ahead (negative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backward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Draft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08156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positive 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negative 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net positive + net negative &gt;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then net positive + net negative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net positive + net negative &lt;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then absolute value(net positive + net negative 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positive 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Sec1 Draft + Sec4 Add backward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0065"/>
                  </a:ext>
                </a:extLst>
              </a:tr>
              <a:tr h="37449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positive 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negative 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previous section known behind + net positive + net negative &gt;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then previous section known behind + net positive + net negative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Net negative + (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previous section ahead + net positive &lt;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then previous section ahead + net positive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Previous section add backward + (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previous section behind + net positive + net negative &lt;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absolute value (previous section behind + net positive + net negative)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If net positive + previous section known ahead &gt;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then net positive + previous section known ahead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else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Draft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95431-0705-451E-BC3B-DA4C60BD1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11742"/>
              </p:ext>
            </p:extLst>
          </p:nvPr>
        </p:nvGraphicFramePr>
        <p:xfrm>
          <a:off x="68494" y="195209"/>
          <a:ext cx="12123506" cy="3380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701">
                  <a:extLst>
                    <a:ext uri="{9D8B030D-6E8A-4147-A177-3AD203B41FA5}">
                      <a16:colId xmlns:a16="http://schemas.microsoft.com/office/drawing/2014/main" val="1733709049"/>
                    </a:ext>
                  </a:extLst>
                </a:gridCol>
                <a:gridCol w="994256">
                  <a:extLst>
                    <a:ext uri="{9D8B030D-6E8A-4147-A177-3AD203B41FA5}">
                      <a16:colId xmlns:a16="http://schemas.microsoft.com/office/drawing/2014/main" val="3208515055"/>
                    </a:ext>
                  </a:extLst>
                </a:gridCol>
                <a:gridCol w="1033178">
                  <a:extLst>
                    <a:ext uri="{9D8B030D-6E8A-4147-A177-3AD203B41FA5}">
                      <a16:colId xmlns:a16="http://schemas.microsoft.com/office/drawing/2014/main" val="3644175284"/>
                    </a:ext>
                  </a:extLst>
                </a:gridCol>
                <a:gridCol w="2039420">
                  <a:extLst>
                    <a:ext uri="{9D8B030D-6E8A-4147-A177-3AD203B41FA5}">
                      <a16:colId xmlns:a16="http://schemas.microsoft.com/office/drawing/2014/main" val="3298686302"/>
                    </a:ext>
                  </a:extLst>
                </a:gridCol>
                <a:gridCol w="2034283">
                  <a:extLst>
                    <a:ext uri="{9D8B030D-6E8A-4147-A177-3AD203B41FA5}">
                      <a16:colId xmlns:a16="http://schemas.microsoft.com/office/drawing/2014/main" val="380733442"/>
                    </a:ext>
                  </a:extLst>
                </a:gridCol>
                <a:gridCol w="2106203">
                  <a:extLst>
                    <a:ext uri="{9D8B030D-6E8A-4147-A177-3AD203B41FA5}">
                      <a16:colId xmlns:a16="http://schemas.microsoft.com/office/drawing/2014/main" val="2866614741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3034034652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1321162748"/>
                    </a:ext>
                  </a:extLst>
                </a:gridCol>
              </a:tblGrid>
              <a:tr h="414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2009-02-09 BRAC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Cumulative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810449"/>
                  </a:ext>
                </a:extLst>
              </a:tr>
              <a:tr h="690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Raw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behind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ahead (negative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backward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Draft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08156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0065"/>
                  </a:ext>
                </a:extLst>
              </a:tr>
              <a:tr h="4623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0353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53037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-4861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451824"/>
                  </a:ext>
                </a:extLst>
              </a:tr>
              <a:tr h="4109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31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5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95431-0705-451E-BC3B-DA4C60BD157F}"/>
              </a:ext>
            </a:extLst>
          </p:cNvPr>
          <p:cNvGraphicFramePr>
            <a:graphicFrameLocks noGrp="1"/>
          </p:cNvGraphicFramePr>
          <p:nvPr/>
        </p:nvGraphicFramePr>
        <p:xfrm>
          <a:off x="68494" y="195209"/>
          <a:ext cx="12123506" cy="3380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701">
                  <a:extLst>
                    <a:ext uri="{9D8B030D-6E8A-4147-A177-3AD203B41FA5}">
                      <a16:colId xmlns:a16="http://schemas.microsoft.com/office/drawing/2014/main" val="1733709049"/>
                    </a:ext>
                  </a:extLst>
                </a:gridCol>
                <a:gridCol w="994256">
                  <a:extLst>
                    <a:ext uri="{9D8B030D-6E8A-4147-A177-3AD203B41FA5}">
                      <a16:colId xmlns:a16="http://schemas.microsoft.com/office/drawing/2014/main" val="3208515055"/>
                    </a:ext>
                  </a:extLst>
                </a:gridCol>
                <a:gridCol w="1033178">
                  <a:extLst>
                    <a:ext uri="{9D8B030D-6E8A-4147-A177-3AD203B41FA5}">
                      <a16:colId xmlns:a16="http://schemas.microsoft.com/office/drawing/2014/main" val="3644175284"/>
                    </a:ext>
                  </a:extLst>
                </a:gridCol>
                <a:gridCol w="2039420">
                  <a:extLst>
                    <a:ext uri="{9D8B030D-6E8A-4147-A177-3AD203B41FA5}">
                      <a16:colId xmlns:a16="http://schemas.microsoft.com/office/drawing/2014/main" val="3298686302"/>
                    </a:ext>
                  </a:extLst>
                </a:gridCol>
                <a:gridCol w="2034283">
                  <a:extLst>
                    <a:ext uri="{9D8B030D-6E8A-4147-A177-3AD203B41FA5}">
                      <a16:colId xmlns:a16="http://schemas.microsoft.com/office/drawing/2014/main" val="380733442"/>
                    </a:ext>
                  </a:extLst>
                </a:gridCol>
                <a:gridCol w="2106203">
                  <a:extLst>
                    <a:ext uri="{9D8B030D-6E8A-4147-A177-3AD203B41FA5}">
                      <a16:colId xmlns:a16="http://schemas.microsoft.com/office/drawing/2014/main" val="2866614741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3034034652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1321162748"/>
                    </a:ext>
                  </a:extLst>
                </a:gridCol>
              </a:tblGrid>
              <a:tr h="414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2019-01-12 DCCO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Cumulative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810449"/>
                  </a:ext>
                </a:extLst>
              </a:tr>
              <a:tr h="690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Raw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behind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Known ahead (negative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backward (positive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Draft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section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08156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0065"/>
                  </a:ext>
                </a:extLst>
              </a:tr>
              <a:tr h="4623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0353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53037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451824"/>
                  </a:ext>
                </a:extLst>
              </a:tr>
              <a:tr h="4109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31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348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Jennings</dc:creator>
  <cp:lastModifiedBy>Scott Jennings</cp:lastModifiedBy>
  <cp:revision>7</cp:revision>
  <dcterms:created xsi:type="dcterms:W3CDTF">2022-02-15T18:50:44Z</dcterms:created>
  <dcterms:modified xsi:type="dcterms:W3CDTF">2022-03-09T04:35:05Z</dcterms:modified>
</cp:coreProperties>
</file>