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6625-F0AB-D78B-D353-6D65C34B6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3C8B3-CBC8-C5E9-8E75-2A6B053DD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3C6B-FDFF-AD25-B13C-7A0EDE89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20BB-277D-4F3F-1941-92BD13CC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1B63-AD7A-125B-3A2C-673957B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55A1-9636-4ABA-41F7-5A90887B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D8834-3433-B7A7-B264-7E36B845B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FCB4-8716-A65F-A203-C37182A2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EED9-0EC8-262E-0BD1-6A08EF7A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97A9A-B8B6-836F-3529-57C59791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056E1-2B48-A1F3-2373-69A038E73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3ED19-7E8B-4141-B039-EFAF011FA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260A-4335-8EB7-60A9-060AA1D9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F0E8-D96B-F95B-1393-3D44DF73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706F-6B31-6481-B28B-99E81A5C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B5E-6348-D2AC-1137-8D397A1B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B70C-9B80-E8F4-8B8B-8D7581A9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59BCD-A0EA-A61D-A2C2-8D23387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CDB1-566F-D883-5E1C-46E50CE5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4531-CD18-B772-19CE-E6059994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0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7CD8-C1C8-F1D4-F27E-98308016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B74A-39F8-B5D6-B8C7-E9A5BCC5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01F0-3CE6-E84B-0269-026A11E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DA8C3-9E17-52E1-0AD2-B31D80CF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782F-0926-BCFF-8830-A7F5F26C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50A6-E8B2-E4A0-762F-12AB5AC7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090A-2EAC-F05F-9FC0-2F40EE4AF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1CFF5-B55C-5D01-95FF-8C3890BC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890FD-4E23-7900-BC9E-F359C4D7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4CFC2-4DEF-2FAB-F979-931BAE40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B9EDA-E440-F211-AE27-9FD59303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BE53-11B2-6090-692D-5FDB6981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758C-C264-2D2A-164E-8A1A81D4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8DCB-AF07-238A-AF35-1CFE1E8A3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092F9-D281-F010-70E9-5C7A7924D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90B72-8B74-E79C-7702-27241D224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23007-5871-07D7-F878-10BAA71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2F3E6-38EF-D91D-47C5-CF72E6F4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A7F4C-4988-BE66-D687-32394E1D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1CD7-DCE2-0E29-19D5-AE48233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6F975-39C4-BFDF-2EB9-C3ACD7E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CABF-25CE-9DEB-D111-6E4E0EE0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B6CC9-04FE-CAC4-632F-7A0A7CE7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04397-B6D8-7D64-B2D1-EB3D4065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C5D89-7CC1-5A47-967A-FC421470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1105D-D3B0-F10B-47B6-D3606A10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4325-62DE-7264-45BD-1E2F3D78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B608-8C60-71D3-FF46-E5300754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8CEB0-82B4-9CED-B14C-B6D85AB4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5C91D-C189-DEA9-31DE-646D67E5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4FE09-63AE-5C64-1CEF-D8398CB8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FE7B0-42AA-E1EA-3776-87C65C68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F3D8-1FB6-C186-3C6B-F3359884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BC1E1-FE7F-E882-087E-216D7C153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5327B-DF8E-1378-CF8F-D9A77145B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77500-4364-ABB1-7752-BE2F14B4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E3DD-0BE2-1AD4-5D8C-F52423F0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DEA28-EE95-31A6-0047-F4C631B0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D7645-1866-5476-241C-2038F7D3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388B-A8E7-A765-F78A-DF315B9B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BAC97-7688-4346-4DC3-148B05851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9B8A-00CF-475C-A007-61C23161147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0A3F-7FD3-434C-8EEF-A2D190E31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742A-7A37-66E1-BE56-8528AB6BD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8DD1-E964-4102-862A-0D313864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E657B4-BD9C-89C2-3040-D12248C451FC}"/>
              </a:ext>
            </a:extLst>
          </p:cNvPr>
          <p:cNvGrpSpPr/>
          <p:nvPr/>
        </p:nvGrpSpPr>
        <p:grpSpPr>
          <a:xfrm>
            <a:off x="962526" y="1076324"/>
            <a:ext cx="10266947" cy="4266635"/>
            <a:chOff x="962526" y="1076324"/>
            <a:chExt cx="10266947" cy="4266635"/>
          </a:xfrm>
        </p:grpSpPr>
        <p:pic>
          <p:nvPicPr>
            <p:cNvPr id="5" name="Picture 4" descr="A bird's eye view of a green landscape&#10;&#10;Description automatically generated with low confidence">
              <a:extLst>
                <a:ext uri="{FF2B5EF4-FFF2-40B4-BE49-F238E27FC236}">
                  <a16:creationId xmlns:a16="http://schemas.microsoft.com/office/drawing/2014/main" id="{868E604D-F4AA-DCFE-A5E6-97F409B25C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0" b="6443"/>
            <a:stretch/>
          </p:blipFill>
          <p:spPr>
            <a:xfrm>
              <a:off x="962526" y="1076324"/>
              <a:ext cx="10266947" cy="4266635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4890B32-00AD-5C44-AB9C-371E0F3541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" t="21553" r="3931" b="23725"/>
            <a:stretch/>
          </p:blipFill>
          <p:spPr bwMode="auto">
            <a:xfrm>
              <a:off x="962526" y="1076324"/>
              <a:ext cx="10266947" cy="426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749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Flaska, Scott</dc:creator>
  <cp:lastModifiedBy>Flaska, Scott</cp:lastModifiedBy>
  <cp:revision>1</cp:revision>
  <dcterms:created xsi:type="dcterms:W3CDTF">2023-04-11T15:32:44Z</dcterms:created>
  <dcterms:modified xsi:type="dcterms:W3CDTF">2023-04-11T16:58:01Z</dcterms:modified>
</cp:coreProperties>
</file>