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73" r:id="rId2"/>
  </p:sldMasterIdLst>
  <p:notesMasterIdLst>
    <p:notesMasterId r:id="rId5"/>
  </p:notesMasterIdLst>
  <p:sldIdLst>
    <p:sldId id="256" r:id="rId3"/>
    <p:sldId id="257" r:id="rId4"/>
  </p:sldIdLst>
  <p:sldSz cx="16257588" cy="9144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4900"/>
    <a:srgbClr val="EA4503"/>
    <a:srgbClr val="000000"/>
    <a:srgbClr val="0000FF"/>
    <a:srgbClr val="C4F2FE"/>
    <a:srgbClr val="F8D42C"/>
    <a:srgbClr val="0C213E"/>
    <a:srgbClr val="009900"/>
    <a:srgbClr val="8A2BE2"/>
    <a:srgbClr val="6E7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1040" autoAdjust="0"/>
  </p:normalViewPr>
  <p:slideViewPr>
    <p:cSldViewPr snapToGrid="0" snapToObjects="1">
      <p:cViewPr varScale="1">
        <p:scale>
          <a:sx n="87" d="100"/>
          <a:sy n="87" d="100"/>
        </p:scale>
        <p:origin x="132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26C93B3-9E12-144F-AA8A-0E52A791644D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1DEDCE-282E-2C41-AA51-717C5A238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DEDCE-282E-2C41-AA51-717C5A238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: 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00D7D-DC23-B142-A2CD-BA91EB5B0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22" y="3657600"/>
            <a:ext cx="3135087" cy="1828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0072E-3591-8149-8293-6ECEF32205E9}"/>
              </a:ext>
            </a:extLst>
          </p:cNvPr>
          <p:cNvCxnSpPr>
            <a:cxnSpLocks/>
          </p:cNvCxnSpPr>
          <p:nvPr userDrawn="1"/>
        </p:nvCxnSpPr>
        <p:spPr>
          <a:xfrm>
            <a:off x="4092629" y="3657600"/>
            <a:ext cx="0" cy="18288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E0A7934-9159-4AD3-B854-600B7BC2F5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1695" y="4702630"/>
            <a:ext cx="11384500" cy="78377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32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6C21266-3CC9-425A-BC20-D2395246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1694" y="3639178"/>
            <a:ext cx="11384501" cy="10634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6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0097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: Log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B00D7D-DC23-B142-A2CD-BA91EB5B0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22" y="6214538"/>
            <a:ext cx="2351316" cy="1371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0072E-3591-8149-8293-6ECEF32205E9}"/>
              </a:ext>
            </a:extLst>
          </p:cNvPr>
          <p:cNvCxnSpPr>
            <a:cxnSpLocks/>
          </p:cNvCxnSpPr>
          <p:nvPr userDrawn="1"/>
        </p:nvCxnSpPr>
        <p:spPr>
          <a:xfrm>
            <a:off x="3144362" y="6214538"/>
            <a:ext cx="0" cy="1371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E6C21266-3CC9-425A-BC20-D2395246D8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41987" y="6368612"/>
            <a:ext cx="11384501" cy="106345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6000" b="0" i="0" kern="1200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020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ECD735-BFB0-D744-A0D1-47ABF7903B62}"/>
              </a:ext>
            </a:extLst>
          </p:cNvPr>
          <p:cNvSpPr/>
          <p:nvPr userDrawn="1"/>
        </p:nvSpPr>
        <p:spPr>
          <a:xfrm>
            <a:off x="238981" y="-1619"/>
            <a:ext cx="4572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1FCCE33-3308-1A4D-998D-A08E8D08B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24" t="33551" b="25370"/>
          <a:stretch/>
        </p:blipFill>
        <p:spPr>
          <a:xfrm rot="16200000">
            <a:off x="6086" y="3880283"/>
            <a:ext cx="922991" cy="4572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FFDBC-ED6C-A340-BB7D-F317B30578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4896" y="221065"/>
            <a:ext cx="14188292" cy="643094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 b="0" i="0" spc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A5C0CF-2A00-A048-BC36-5F8C698D5F2E}"/>
              </a:ext>
            </a:extLst>
          </p:cNvPr>
          <p:cNvCxnSpPr>
            <a:cxnSpLocks/>
          </p:cNvCxnSpPr>
          <p:nvPr userDrawn="1"/>
        </p:nvCxnSpPr>
        <p:spPr>
          <a:xfrm>
            <a:off x="1154896" y="1025448"/>
            <a:ext cx="1418829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61C1B9-EE07-744C-825A-E646EB36AB0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54895" y="1186738"/>
            <a:ext cx="14188291" cy="7016233"/>
          </a:xfrm>
          <a:prstGeom prst="rect">
            <a:avLst/>
          </a:prstGeom>
        </p:spPr>
        <p:txBody>
          <a:bodyPr/>
          <a:lstStyle>
            <a:lvl1pPr>
              <a:defRPr lang="en-US" sz="3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551B71-79E8-E64C-8DA2-3EF71D27FBE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 rot="16200000">
            <a:off x="-1264162" y="1519662"/>
            <a:ext cx="3490866" cy="451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 b="0" i="0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4530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1C80E-B5C9-497C-A24B-5230D327F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NFL TAC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8A33-DBCD-4D4D-BCFE-1FE9D1F863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Version Control (DVC)</a:t>
            </a:r>
          </a:p>
        </p:txBody>
      </p:sp>
    </p:spTree>
    <p:extLst>
      <p:ext uri="{BB962C8B-B14F-4D97-AF65-F5344CB8AC3E}">
        <p14:creationId xmlns:p14="http://schemas.microsoft.com/office/powerpoint/2010/main" val="96476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A1A1-58F1-498E-9B28-5FD2DB6C5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D9FE8-1340-4AC4-AE31-722758BB12A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What is DVC?</a:t>
            </a:r>
          </a:p>
          <a:p>
            <a:pPr lvl="1"/>
            <a:r>
              <a:rPr lang="en-US" dirty="0"/>
              <a:t>Open-source version control system for machine learning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144B8-69D4-4A53-BBE8-EB12FCE7E7D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236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: Blue Topo">
  <a:themeElements>
    <a:clrScheme name="Broncos Theme">
      <a:dk1>
        <a:srgbClr val="0C233D"/>
      </a:dk1>
      <a:lt1>
        <a:srgbClr val="FFFFFF"/>
      </a:lt1>
      <a:dk2>
        <a:srgbClr val="EA4503"/>
      </a:dk2>
      <a:lt2>
        <a:srgbClr val="DDDBDC"/>
      </a:lt2>
      <a:accent1>
        <a:srgbClr val="0C213E"/>
      </a:accent1>
      <a:accent2>
        <a:srgbClr val="F54900"/>
      </a:accent2>
      <a:accent3>
        <a:srgbClr val="FFFFFF"/>
      </a:accent3>
      <a:accent4>
        <a:srgbClr val="C4C6C4"/>
      </a:accent4>
      <a:accent5>
        <a:srgbClr val="989698"/>
      </a:accent5>
      <a:accent6>
        <a:srgbClr val="656365"/>
      </a:accent6>
      <a:hlink>
        <a:srgbClr val="EF4703"/>
      </a:hlink>
      <a:folHlink>
        <a:srgbClr val="0C22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th Down Template" id="{F72DA0C8-D37D-415D-ADA3-DC2B9C50BCAF}" vid="{A70361CD-349A-4728-887A-3B9507E45B7D}"/>
    </a:ext>
  </a:extLst>
</a:theme>
</file>

<file path=ppt/theme/theme2.xml><?xml version="1.0" encoding="utf-8"?>
<a:theme xmlns:a="http://schemas.openxmlformats.org/drawingml/2006/main" name="Content Slides">
  <a:themeElements>
    <a:clrScheme name="Broncos Theme">
      <a:dk1>
        <a:srgbClr val="0C233D"/>
      </a:dk1>
      <a:lt1>
        <a:srgbClr val="FFFFFF"/>
      </a:lt1>
      <a:dk2>
        <a:srgbClr val="EA4503"/>
      </a:dk2>
      <a:lt2>
        <a:srgbClr val="DDDBDC"/>
      </a:lt2>
      <a:accent1>
        <a:srgbClr val="0C213E"/>
      </a:accent1>
      <a:accent2>
        <a:srgbClr val="F54900"/>
      </a:accent2>
      <a:accent3>
        <a:srgbClr val="FFFFFF"/>
      </a:accent3>
      <a:accent4>
        <a:srgbClr val="C4C6C4"/>
      </a:accent4>
      <a:accent5>
        <a:srgbClr val="989698"/>
      </a:accent5>
      <a:accent6>
        <a:srgbClr val="656365"/>
      </a:accent6>
      <a:hlink>
        <a:srgbClr val="EF4703"/>
      </a:hlink>
      <a:folHlink>
        <a:srgbClr val="0C223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th Down Template" id="{F72DA0C8-D37D-415D-ADA3-DC2B9C50BCAF}" vid="{A391F615-E84E-4509-A261-E3835FBC5A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11288</TotalTime>
  <Words>23</Words>
  <Application>Microsoft Office PowerPoint</Application>
  <PresentationFormat>Custom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 Slides : Blue Topo</vt:lpstr>
      <vt:lpstr>Content Slides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Lazzaro, Tony</dc:creator>
  <cp:lastModifiedBy>Flaska, Scott</cp:lastModifiedBy>
  <cp:revision>481</cp:revision>
  <cp:lastPrinted>2021-10-26T01:25:19Z</cp:lastPrinted>
  <dcterms:created xsi:type="dcterms:W3CDTF">2020-09-24T22:06:25Z</dcterms:created>
  <dcterms:modified xsi:type="dcterms:W3CDTF">2022-05-05T17:03:11Z</dcterms:modified>
</cp:coreProperties>
</file>