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66" d="100"/>
          <a:sy n="66" d="100"/>
        </p:scale>
        <p:origin x="1536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AEA0-BB36-4A5F-BF16-A5CB1789B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D2096-C4F6-4C61-827D-F6121EF1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748ED-E467-43B1-9DC6-10D3E5FE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808-8563-4BD2-BE48-8F8910CA54B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BA874-E4D2-4022-9D9C-5AC31E7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99D8-6C1B-48ED-AABD-2CF74F07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2EB1-5F95-449F-A710-D29F6A4C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E3EF-9401-474E-ABBF-9C7B4198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39BEF-9608-4EFC-8326-F7A0D8782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1C01-1EE5-4C4D-A792-71100C91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808-8563-4BD2-BE48-8F8910CA54B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2A02-2BE1-4B27-9511-E1313DD9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661D-8B2B-4C60-9591-96DC9C5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2EB1-5F95-449F-A710-D29F6A4C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AD141-BE92-41D0-91CE-D65D04A8F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1503F-52E1-43A0-B4E3-CEB03B3C1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44B3D-F588-4D58-A7DE-E0E6DF82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808-8563-4BD2-BE48-8F8910CA54B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F274-64D6-4681-83CF-1A0E23AF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05BD-8031-429F-8216-1DCAAE13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2EB1-5F95-449F-A710-D29F6A4C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5FBE-8797-43D1-BE62-124E9225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BFD8-636D-4521-B80D-4CB5BA41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1D64-403F-4C1B-BC7B-151C4493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808-8563-4BD2-BE48-8F8910CA54B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F4C5C-29E3-400E-83D4-73464E78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4DD1-6E2A-4526-9283-D8E84FB6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2EB1-5F95-449F-A710-D29F6A4C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8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B769-0E66-4B6B-B554-59E7CCB2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C332F-9BB1-439A-AE25-145010E23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6ECCA-99FF-4A7F-A485-4B51CF19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808-8563-4BD2-BE48-8F8910CA54B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1F5A-B12A-440C-BB7E-4BD83DDD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566A-FCB1-45AB-99DB-76BEB8FB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2EB1-5F95-449F-A710-D29F6A4C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79FE-9EF1-4942-A720-0491F743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DEF4-3796-44CB-B022-62FF18606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98113-D768-4A0C-BB2E-C3D648565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0E560-B648-41C3-ADB5-0434319C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808-8563-4BD2-BE48-8F8910CA54B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4F4D-D83F-40CC-B36D-244FDBCC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3350D-1DDA-4282-8B30-E6C94879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2EB1-5F95-449F-A710-D29F6A4C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3565-90C0-47F6-BD85-0EA6E911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F04F-8FB6-41F4-8EC7-7B45B0FE5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3BC2F-02CE-4F8F-B2EA-CDF9E1CFE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4784B-933F-4D5B-9CC2-2A3EEB4D6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2C344-A5A2-4765-9E4A-6C89BFA8F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C60BC-E0D1-4F94-8BCD-11814104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808-8563-4BD2-BE48-8F8910CA54B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30C36-EB43-4E09-A416-14EA2ADC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DF38C-D1CF-485D-9F2B-27088B1B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2EB1-5F95-449F-A710-D29F6A4C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CE5C-C7C5-4A15-92D8-6A67DDD6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F423C-0DF4-47DC-952E-3C175B66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808-8563-4BD2-BE48-8F8910CA54B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6B1EF-B7DF-451C-8946-765897CD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40DDF-C36E-4D6B-A8A0-35F0329E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2EB1-5F95-449F-A710-D29F6A4C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0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8667C-88FF-4525-9F4B-C659CD5E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808-8563-4BD2-BE48-8F8910CA54B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A846A-AEB6-4313-BC5D-AEB38E0B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24784-0B57-4C32-9038-6C4988BB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2EB1-5F95-449F-A710-D29F6A4C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C9AA-16F9-4935-ADAE-28448DC3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9D25-89F8-4FBB-BF90-6F8CEE63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11E31-44D1-4805-859D-149340E96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3479C-1447-4FDC-A4A7-FA8D1ADD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808-8563-4BD2-BE48-8F8910CA54B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53C08-A62D-40EA-8875-80FC0C4C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B1A6F-F593-4CC5-9430-A19E97AD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2EB1-5F95-449F-A710-D29F6A4C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82FA-42C0-4B7D-B9AC-02A44E26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AC7B8-621D-45A9-92FE-2F3280385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1F3C6-F9E3-4019-82B5-545FA84F6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F302E-A3B1-434B-9888-46353B9F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808-8563-4BD2-BE48-8F8910CA54B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89460-A894-4763-BC4D-117C202B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85DB-3CD7-4B38-BBFB-3E4ECCE7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2EB1-5F95-449F-A710-D29F6A4C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D86B1-CE7D-4F5A-9C07-F2C8826C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B1BCC-CFA5-463C-8C02-DE7DF031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844A-2867-4FA2-B015-34DD958B5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9808-8563-4BD2-BE48-8F8910CA54B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7A73-F312-4C24-ACBD-7600ED6A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AEC7-5124-4375-B2F1-10C98D640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2EB1-5F95-449F-A710-D29F6A4C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23C8BC-993B-4366-B945-8679B36C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461"/>
            <a:ext cx="12192000" cy="5557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81B985-25BD-4009-BDD1-6DBA9CC0F50F}"/>
              </a:ext>
            </a:extLst>
          </p:cNvPr>
          <p:cNvSpPr/>
          <p:nvPr/>
        </p:nvSpPr>
        <p:spPr>
          <a:xfrm>
            <a:off x="-1341795" y="-2168981"/>
            <a:ext cx="15231967" cy="11603266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4321-86B0-449C-99BD-71BA31E8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B4B2-90D5-4442-8EB8-EF04C6F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FEE1E6-52AD-4BCB-AAD6-696729A64CAA}"/>
              </a:ext>
            </a:extLst>
          </p:cNvPr>
          <p:cNvSpPr/>
          <p:nvPr/>
        </p:nvSpPr>
        <p:spPr>
          <a:xfrm>
            <a:off x="1539550" y="0"/>
            <a:ext cx="8979408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9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Flaska, Scott</dc:creator>
  <cp:lastModifiedBy>Flaska, Scott</cp:lastModifiedBy>
  <cp:revision>2</cp:revision>
  <dcterms:created xsi:type="dcterms:W3CDTF">2022-05-25T00:01:56Z</dcterms:created>
  <dcterms:modified xsi:type="dcterms:W3CDTF">2022-05-25T21:53:08Z</dcterms:modified>
</cp:coreProperties>
</file>