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_rels/slideLayout31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62.xml.rels" ContentType="application/vnd.openxmlformats-package.relationships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presProps.xml" ContentType="application/vnd.openxmlformats-officedocument.presentationml.presProps+xml"/>
  <Override PartName="/ppt/media/image1.jpeg" ContentType="image/jpeg"/>
  <Override PartName="/ppt/media/image3.png" ContentType="image/png"/>
  <Override PartName="/ppt/media/image2.png" ContentType="image/png"/>
  <Override PartName="/ppt/media/image4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3588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 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Rectangle 8"/>
          <p:cNvSpPr/>
          <p:nvPr/>
        </p:nvSpPr>
        <p:spPr>
          <a:xfrm flipV="1" rot="10800000">
            <a:off x="9822600" y="4557960"/>
            <a:ext cx="2370600" cy="22993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sp>
        <p:nvSpPr>
          <p:cNvPr id="1" name="Freeform: Shape 59"/>
          <p:cNvSpPr/>
          <p:nvPr/>
        </p:nvSpPr>
        <p:spPr>
          <a:xfrm flipH="1" flipV="1">
            <a:off x="9821520" y="4557600"/>
            <a:ext cx="2370600" cy="2299320"/>
          </a:xfrm>
          <a:custGeom>
            <a:avLst/>
            <a:gdLst>
              <a:gd name="textAreaLeft" fmla="*/ -360 w 2370600"/>
              <a:gd name="textAreaRight" fmla="*/ 2370600 w 2370600"/>
              <a:gd name="textAreaTop" fmla="*/ -360 h 2299320"/>
              <a:gd name="textAreaBottom" fmla="*/ 2299320 h 2299320"/>
              <a:gd name="GluePoint1X" fmla="*/ 1497298 w 1497298"/>
              <a:gd name="GluePoint1Y" fmla="*/ 0 h 1457281"/>
              <a:gd name="GluePoint2X" fmla="*/ 0 w 1497298"/>
              <a:gd name="GluePoint2Y" fmla="*/ 0 h 1457281"/>
              <a:gd name="GluePoint3X" fmla="*/ 0 w 1497298"/>
              <a:gd name="GluePoint3Y" fmla="*/ 1457281 h 1457281"/>
            </a:gdLst>
            <a:ahLst/>
            <a:cxnLst>
              <a:cxn ang="0">
                <a:pos x="GluePoint1X" y="GluePoint1Y"/>
              </a:cxn>
              <a:cxn ang="0">
                <a:pos x="GluePoint2X" y="GluePoint2Y"/>
              </a:cxn>
              <a:cxn ang="0">
                <a:pos x="GluePoint3X" y="GluePoint3Y"/>
              </a:cxn>
            </a:cxnLst>
            <a:rect l="textAreaLeft" t="textAreaTop" r="textAreaRight" b="textAreaBottom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21280" y="837360"/>
            <a:ext cx="7837560" cy="369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defTabSz="914400">
              <a:lnSpc>
                <a:spcPct val="100000"/>
              </a:lnSpc>
              <a:buNone/>
            </a:pPr>
            <a:r>
              <a:rPr b="1" lang="en-US" sz="5400" strike="noStrike" u="none">
                <a:solidFill>
                  <a:schemeClr val="dk1"/>
                </a:solidFill>
                <a:effectLst/>
                <a:uFillTx/>
                <a:latin typeface="Segoe UI Black"/>
              </a:rPr>
              <a:t>Click to edit Master title style</a:t>
            </a:r>
            <a:endParaRPr b="0" lang="en-US" sz="54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521280" y="5730120"/>
            <a:ext cx="2349360" cy="26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 defTabSz="914400">
              <a:lnSpc>
                <a:spcPct val="120000"/>
              </a:lnSpc>
              <a:buNone/>
              <a:tabLst>
                <a:tab algn="l" pos="0"/>
              </a:tabLst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Presenter Name</a:t>
            </a:r>
            <a:endParaRPr b="0" lang="en-US" sz="16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>
          <a:xfrm>
            <a:off x="657360" y="6400800"/>
            <a:ext cx="2743200" cy="26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/>
                </a:solidFill>
                <a:effectLst/>
                <a:uFillTx/>
                <a:latin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&lt;日期/时间&gt;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>
          <a:xfrm>
            <a:off x="4267440" y="6400800"/>
            <a:ext cx="3657600" cy="26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/>
                </a:solidFill>
                <a:effectLst/>
                <a:uFillTx/>
                <a:latin typeface="Arial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&lt;页脚&gt;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>
          <a:xfrm>
            <a:off x="8274600" y="6400800"/>
            <a:ext cx="3241800" cy="26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" name="Rectangle 9"/>
          <p:cNvSpPr/>
          <p:nvPr/>
        </p:nvSpPr>
        <p:spPr>
          <a:xfrm rot="5400000">
            <a:off x="103680" y="-103320"/>
            <a:ext cx="273960" cy="48096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sp>
        <p:nvSpPr>
          <p:cNvPr id="8" name="Rectangle 8"/>
          <p:cNvSpPr/>
          <p:nvPr/>
        </p:nvSpPr>
        <p:spPr>
          <a:xfrm rot="5400000">
            <a:off x="1184040" y="-700200"/>
            <a:ext cx="273960" cy="16743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sp>
        <p:nvSpPr>
          <p:cNvPr id="9" name="Rectangle 6"/>
          <p:cNvSpPr/>
          <p:nvPr/>
        </p:nvSpPr>
        <p:spPr>
          <a:xfrm rot="10800000">
            <a:off x="9822600" y="360"/>
            <a:ext cx="2370600" cy="24562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sp>
        <p:nvSpPr>
          <p:cNvPr id="10" name="Freeform: Shape 59"/>
          <p:cNvSpPr/>
          <p:nvPr/>
        </p:nvSpPr>
        <p:spPr>
          <a:xfrm flipH="1" flipV="1">
            <a:off x="9835560" y="-360"/>
            <a:ext cx="2356920" cy="2456280"/>
          </a:xfrm>
          <a:custGeom>
            <a:avLst/>
            <a:gdLst>
              <a:gd name="textAreaLeft" fmla="*/ -360 w 2356920"/>
              <a:gd name="textAreaRight" fmla="*/ 2356920 w 2356920"/>
              <a:gd name="textAreaTop" fmla="*/ -360 h 2456280"/>
              <a:gd name="textAreaBottom" fmla="*/ 2456280 h 2456280"/>
              <a:gd name="GluePoint1X" fmla="*/ 1497298 w 1497298"/>
              <a:gd name="GluePoint1Y" fmla="*/ 0 h 1457281"/>
              <a:gd name="GluePoint2X" fmla="*/ 0 w 1497298"/>
              <a:gd name="GluePoint2Y" fmla="*/ 0 h 1457281"/>
              <a:gd name="GluePoint3X" fmla="*/ 0 w 1497298"/>
              <a:gd name="GluePoint3Y" fmla="*/ 1457281 h 1457281"/>
            </a:gdLst>
            <a:ahLst/>
            <a:cxnLst>
              <a:cxn ang="0">
                <a:pos x="GluePoint1X" y="GluePoint1Y"/>
              </a:cxn>
              <a:cxn ang="0">
                <a:pos x="GluePoint2X" y="GluePoint2Y"/>
              </a:cxn>
              <a:cxn ang="0">
                <a:pos x="GluePoint3X" y="GluePoint3Y"/>
              </a:cxn>
            </a:cxnLst>
            <a:rect l="textAreaLeft" t="textAreaTop" r="textAreaRight" b="textAreaBottom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sp>
        <p:nvSpPr>
          <p:cNvPr id="11" name="Rectangle 6"/>
          <p:cNvSpPr/>
          <p:nvPr/>
        </p:nvSpPr>
        <p:spPr>
          <a:xfrm rot="10800000">
            <a:off x="9822600" y="2456640"/>
            <a:ext cx="2370600" cy="2101680"/>
          </a:xfrm>
          <a:prstGeom prst="rect">
            <a:avLst/>
          </a:prstGeom>
          <a:solidFill>
            <a:schemeClr val="accent3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2" name="Freeform: Shape 18"/>
          <p:cNvSpPr/>
          <p:nvPr/>
        </p:nvSpPr>
        <p:spPr>
          <a:xfrm flipV="1" rot="5400000">
            <a:off x="10445040" y="2810880"/>
            <a:ext cx="1123920" cy="2370600"/>
          </a:xfrm>
          <a:custGeom>
            <a:avLst/>
            <a:gdLst>
              <a:gd name="textAreaLeft" fmla="*/ 0 w 1123920"/>
              <a:gd name="textAreaRight" fmla="*/ 1124280 w 1123920"/>
              <a:gd name="textAreaTop" fmla="*/ -360 h 2370600"/>
              <a:gd name="textAreaBottom" fmla="*/ 2370600 h 2370600"/>
              <a:gd name="GluePoint1X" fmla="*/ 600765 w 600765"/>
              <a:gd name="GluePoint1Y" fmla="*/ 0 h 1266628"/>
              <a:gd name="GluePoint2X" fmla="*/ 600765 w 600765"/>
              <a:gd name="GluePoint2Y" fmla="*/ 1266628 h 1266628"/>
              <a:gd name="GluePoint3X" fmla="*/ 508593 w 600765"/>
              <a:gd name="GluePoint3Y" fmla="*/ 1257336 h 1266628"/>
              <a:gd name="GluePoint4X" fmla="*/ 0 w 600765"/>
              <a:gd name="GluePoint4Y" fmla="*/ 633314 h 1266628"/>
              <a:gd name="GluePoint5X" fmla="*/ 508593 w 600765"/>
              <a:gd name="GluePoint5Y" fmla="*/ 9292 h 1266628"/>
            </a:gdLst>
            <a:ahLst/>
            <a:cxnLst>
              <a:cxn ang="0">
                <a:pos x="GluePoint1X" y="GluePoint1Y"/>
              </a:cxn>
              <a:cxn ang="0">
                <a:pos x="GluePoint2X" y="GluePoint2Y"/>
              </a:cxn>
              <a:cxn ang="0">
                <a:pos x="GluePoint3X" y="GluePoint3Y"/>
              </a:cxn>
              <a:cxn ang="0">
                <a:pos x="GluePoint4X" y="GluePoint4Y"/>
              </a:cxn>
              <a:cxn ang="0">
                <a:pos x="GluePoint5X" y="GluePoint5Y"/>
              </a:cxn>
            </a:cxnLst>
            <a:rect l="textAreaLeft" t="textAreaTop" r="textAreaRight" b="textAreaBottom"/>
            <a:pathLst>
              <a:path w="600765" h="1266628">
                <a:moveTo>
                  <a:pt x="600765" y="0"/>
                </a:moveTo>
                <a:lnTo>
                  <a:pt x="600765" y="1266628"/>
                </a:lnTo>
                <a:lnTo>
                  <a:pt x="508593" y="1257336"/>
                </a:lnTo>
                <a:cubicBezTo>
                  <a:pt x="218339" y="1197942"/>
                  <a:pt x="0" y="941126"/>
                  <a:pt x="0" y="633314"/>
                </a:cubicBezTo>
                <a:cubicBezTo>
                  <a:pt x="0" y="325502"/>
                  <a:pt x="218339" y="68686"/>
                  <a:pt x="508593" y="929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Content 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Rectangle 6"/>
          <p:cNvSpPr/>
          <p:nvPr/>
        </p:nvSpPr>
        <p:spPr>
          <a:xfrm rot="5400000">
            <a:off x="3067560" y="3479040"/>
            <a:ext cx="311040" cy="6445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sp>
        <p:nvSpPr>
          <p:cNvPr id="111" name="Freeform: Shape 59"/>
          <p:cNvSpPr/>
          <p:nvPr/>
        </p:nvSpPr>
        <p:spPr>
          <a:xfrm flipV="1" rot="5400000">
            <a:off x="72360" y="6473520"/>
            <a:ext cx="311760" cy="456840"/>
          </a:xfrm>
          <a:custGeom>
            <a:avLst/>
            <a:gdLst>
              <a:gd name="textAreaLeft" fmla="*/ 0 w 311760"/>
              <a:gd name="textAreaRight" fmla="*/ 312120 w 311760"/>
              <a:gd name="textAreaTop" fmla="*/ -360 h 456840"/>
              <a:gd name="textAreaBottom" fmla="*/ 456840 h 456840"/>
              <a:gd name="GluePoint1X" fmla="*/ 1497298 w 1497298"/>
              <a:gd name="GluePoint1Y" fmla="*/ 0 h 1457281"/>
              <a:gd name="GluePoint2X" fmla="*/ 0 w 1497298"/>
              <a:gd name="GluePoint2Y" fmla="*/ 0 h 1457281"/>
              <a:gd name="GluePoint3X" fmla="*/ 0 w 1497298"/>
              <a:gd name="GluePoint3Y" fmla="*/ 1457281 h 1457281"/>
            </a:gdLst>
            <a:ahLst/>
            <a:cxnLst>
              <a:cxn ang="0">
                <a:pos x="GluePoint1X" y="GluePoint1Y"/>
              </a:cxn>
              <a:cxn ang="0">
                <a:pos x="GluePoint2X" y="GluePoint2Y"/>
              </a:cxn>
              <a:cxn ang="0">
                <a:pos x="GluePoint3X" y="GluePoint3Y"/>
              </a:cxn>
            </a:cxnLst>
            <a:rect l="textAreaLeft" t="textAreaTop" r="textAreaRight" b="textAreaBottom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12" name="Rectangle 6"/>
          <p:cNvSpPr/>
          <p:nvPr/>
        </p:nvSpPr>
        <p:spPr>
          <a:xfrm rot="5400000">
            <a:off x="8417520" y="4574520"/>
            <a:ext cx="311760" cy="42544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sp>
        <p:nvSpPr>
          <p:cNvPr id="113" name="Rectangle 6"/>
          <p:cNvSpPr/>
          <p:nvPr/>
        </p:nvSpPr>
        <p:spPr>
          <a:xfrm rot="5400000">
            <a:off x="11291400" y="5956200"/>
            <a:ext cx="311040" cy="1491840"/>
          </a:xfrm>
          <a:prstGeom prst="rect">
            <a:avLst/>
          </a:prstGeom>
          <a:solidFill>
            <a:schemeClr val="accent3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1028520" y="2386080"/>
            <a:ext cx="4325040" cy="245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defTabSz="914400">
              <a:lnSpc>
                <a:spcPct val="100000"/>
              </a:lnSpc>
              <a:buNone/>
            </a:pPr>
            <a:r>
              <a:rPr b="1" lang="en-US" sz="3600" strike="noStrike" u="none">
                <a:solidFill>
                  <a:schemeClr val="dk1"/>
                </a:solidFill>
                <a:effectLst/>
                <a:uFillTx/>
                <a:latin typeface="Segoe UI Black"/>
              </a:rPr>
              <a:t>Click to edit Master title style</a:t>
            </a:r>
            <a:endParaRPr b="0" lang="en-US" sz="36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5699160" y="2386080"/>
            <a:ext cx="5464800" cy="245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defTabSz="914400"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Click to edit Master text styles</a:t>
            </a:r>
            <a:endParaRPr b="0" lang="en-US" sz="14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marL="457200" indent="0" defTabSz="914400">
              <a:lnSpc>
                <a:spcPct val="12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Second level</a:t>
            </a:r>
            <a:endParaRPr b="0" lang="en-US" sz="12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marL="914400" indent="0" defTabSz="914400">
              <a:lnSpc>
                <a:spcPct val="12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en-US" sz="11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Third level</a:t>
            </a:r>
            <a:endParaRPr b="0" lang="en-US" sz="11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marL="1371600" indent="0" defTabSz="914400">
              <a:lnSpc>
                <a:spcPct val="12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en-US" sz="105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Fourth level</a:t>
            </a:r>
            <a:endParaRPr b="0" lang="en-US" sz="105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marL="1828800" indent="0" defTabSz="914400">
              <a:lnSpc>
                <a:spcPct val="12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en-US" sz="105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Fifth level</a:t>
            </a:r>
            <a:endParaRPr b="0" lang="en-US" sz="105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dt" idx="28"/>
          </p:nvPr>
        </p:nvSpPr>
        <p:spPr>
          <a:xfrm>
            <a:off x="657360" y="6400800"/>
            <a:ext cx="2743200" cy="26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/>
                </a:solidFill>
                <a:effectLst/>
                <a:uFillTx/>
                <a:latin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&lt;日期/时间&gt;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ftr" idx="29"/>
          </p:nvPr>
        </p:nvSpPr>
        <p:spPr>
          <a:xfrm>
            <a:off x="4267440" y="6400800"/>
            <a:ext cx="3657600" cy="26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/>
                </a:solidFill>
                <a:effectLst/>
                <a:uFillTx/>
                <a:latin typeface="Arial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&lt;页脚&gt;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sldNum" idx="30"/>
          </p:nvPr>
        </p:nvSpPr>
        <p:spPr>
          <a:xfrm>
            <a:off x="8274600" y="6400800"/>
            <a:ext cx="3241800" cy="26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Content 3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1028520" y="2258640"/>
            <a:ext cx="3813120" cy="355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defTabSz="914400">
              <a:lnSpc>
                <a:spcPct val="100000"/>
              </a:lnSpc>
              <a:buNone/>
            </a:pPr>
            <a:r>
              <a:rPr b="1" lang="en-US" sz="3600" strike="noStrike" u="none">
                <a:solidFill>
                  <a:schemeClr val="dk1"/>
                </a:solidFill>
                <a:effectLst/>
                <a:uFillTx/>
                <a:latin typeface="Segoe UI Black"/>
              </a:rPr>
              <a:t>Click to edit Master title style</a:t>
            </a:r>
            <a:endParaRPr b="0" lang="en-US" sz="36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5237280" y="2258640"/>
            <a:ext cx="6077520" cy="355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defTabSz="914400"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Click to edit Master text styles</a:t>
            </a:r>
            <a:endParaRPr b="0" lang="en-US" sz="14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marL="457200" indent="0" defTabSz="914400">
              <a:lnSpc>
                <a:spcPct val="12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Second level</a:t>
            </a:r>
            <a:endParaRPr b="0" lang="en-US" sz="12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marL="914400" indent="0" defTabSz="914400">
              <a:lnSpc>
                <a:spcPct val="12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en-US" sz="11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Third level</a:t>
            </a:r>
            <a:endParaRPr b="0" lang="en-US" sz="11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marL="1371600" indent="0" defTabSz="914400">
              <a:lnSpc>
                <a:spcPct val="12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en-US" sz="105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Fourth level</a:t>
            </a:r>
            <a:endParaRPr b="0" lang="en-US" sz="105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marL="1828800" indent="0" defTabSz="914400">
              <a:lnSpc>
                <a:spcPct val="12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en-US" sz="105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Fifth level</a:t>
            </a:r>
            <a:endParaRPr b="0" lang="en-US" sz="105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dt" idx="31"/>
          </p:nvPr>
        </p:nvSpPr>
        <p:spPr>
          <a:xfrm>
            <a:off x="657360" y="6400800"/>
            <a:ext cx="2743200" cy="26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/>
                </a:solidFill>
                <a:effectLst/>
                <a:uFillTx/>
                <a:latin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&lt;日期/时间&gt;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ftr" idx="32"/>
          </p:nvPr>
        </p:nvSpPr>
        <p:spPr>
          <a:xfrm>
            <a:off x="4267440" y="6400800"/>
            <a:ext cx="3657600" cy="26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/>
                </a:solidFill>
                <a:effectLst/>
                <a:uFillTx/>
                <a:latin typeface="Arial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&lt;页脚&gt;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 type="sldNum" idx="33"/>
          </p:nvPr>
        </p:nvSpPr>
        <p:spPr>
          <a:xfrm>
            <a:off x="8274600" y="6400800"/>
            <a:ext cx="3241800" cy="26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4" name="Rectangle 6"/>
          <p:cNvSpPr/>
          <p:nvPr/>
        </p:nvSpPr>
        <p:spPr>
          <a:xfrm flipH="1" flipV="1">
            <a:off x="11603880" y="-360"/>
            <a:ext cx="592560" cy="20761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sp>
        <p:nvSpPr>
          <p:cNvPr id="125" name="Freeform: Shape 59"/>
          <p:cNvSpPr/>
          <p:nvPr/>
        </p:nvSpPr>
        <p:spPr>
          <a:xfrm flipH="1" flipV="1" rot="16200000">
            <a:off x="11370960" y="237240"/>
            <a:ext cx="1066320" cy="592560"/>
          </a:xfrm>
          <a:custGeom>
            <a:avLst/>
            <a:gdLst>
              <a:gd name="textAreaLeft" fmla="*/ 360 w 1066320"/>
              <a:gd name="textAreaRight" fmla="*/ 1067040 w 1066320"/>
              <a:gd name="textAreaTop" fmla="*/ 360 h 592560"/>
              <a:gd name="textAreaBottom" fmla="*/ 593280 h 592560"/>
              <a:gd name="GluePoint1X" fmla="*/ 1497298 w 1497298"/>
              <a:gd name="GluePoint1Y" fmla="*/ 0 h 1457281"/>
              <a:gd name="GluePoint2X" fmla="*/ 0 w 1497298"/>
              <a:gd name="GluePoint2Y" fmla="*/ 0 h 1457281"/>
              <a:gd name="GluePoint3X" fmla="*/ 0 w 1497298"/>
              <a:gd name="GluePoint3Y" fmla="*/ 1457281 h 1457281"/>
            </a:gdLst>
            <a:ahLst/>
            <a:cxnLst>
              <a:cxn ang="0">
                <a:pos x="GluePoint1X" y="GluePoint1Y"/>
              </a:cxn>
              <a:cxn ang="0">
                <a:pos x="GluePoint2X" y="GluePoint2Y"/>
              </a:cxn>
              <a:cxn ang="0">
                <a:pos x="GluePoint3X" y="GluePoint3Y"/>
              </a:cxn>
            </a:cxnLst>
            <a:rect l="textAreaLeft" t="textAreaTop" r="textAreaRight" b="textAreaBottom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26" name="Rectangle 9"/>
          <p:cNvSpPr/>
          <p:nvPr/>
        </p:nvSpPr>
        <p:spPr>
          <a:xfrm flipH="1" flipV="1">
            <a:off x="11599920" y="2076480"/>
            <a:ext cx="596160" cy="3556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sp>
        <p:nvSpPr>
          <p:cNvPr id="127" name="Rectangle 8"/>
          <p:cNvSpPr/>
          <p:nvPr/>
        </p:nvSpPr>
        <p:spPr>
          <a:xfrm flipH="1" flipV="1">
            <a:off x="11601360" y="5633640"/>
            <a:ext cx="594360" cy="122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 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Rectangle 6"/>
          <p:cNvSpPr/>
          <p:nvPr/>
        </p:nvSpPr>
        <p:spPr>
          <a:xfrm rot="10800000">
            <a:off x="9938880" y="3696840"/>
            <a:ext cx="2254320" cy="3162600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29" name="Freeform: Shape 9"/>
          <p:cNvSpPr/>
          <p:nvPr/>
        </p:nvSpPr>
        <p:spPr>
          <a:xfrm flipV="1">
            <a:off x="9938520" y="5735520"/>
            <a:ext cx="2254320" cy="1121400"/>
          </a:xfrm>
          <a:custGeom>
            <a:avLst/>
            <a:gdLst>
              <a:gd name="textAreaLeft" fmla="*/ 0 w 2254320"/>
              <a:gd name="textAreaRight" fmla="*/ 2254680 w 2254320"/>
              <a:gd name="textAreaTop" fmla="*/ -360 h 1121400"/>
              <a:gd name="textAreaBottom" fmla="*/ 1121400 h 1121400"/>
              <a:gd name="GluePoint1X" fmla="*/ 0 w 2351450"/>
              <a:gd name="GluePoint1Y" fmla="*/ 0 h 1170173"/>
              <a:gd name="GluePoint2X" fmla="*/ 2351450 w 2351450"/>
              <a:gd name="GluePoint2Y" fmla="*/ 0 h 1170173"/>
              <a:gd name="GluePoint3X" fmla="*/ 2345674 w 2351450"/>
              <a:gd name="GluePoint3Y" fmla="*/ 114394 h 1170173"/>
              <a:gd name="GluePoint4X" fmla="*/ 1175725 w 2351450"/>
              <a:gd name="GluePoint4Y" fmla="*/ 1170173 h 1170173"/>
              <a:gd name="GluePoint5X" fmla="*/ 5777 w 2351450"/>
              <a:gd name="GluePoint5Y" fmla="*/ 114394 h 1170173"/>
            </a:gdLst>
            <a:ahLst/>
            <a:cxnLst>
              <a:cxn ang="0">
                <a:pos x="GluePoint1X" y="GluePoint1Y"/>
              </a:cxn>
              <a:cxn ang="0">
                <a:pos x="GluePoint2X" y="GluePoint2Y"/>
              </a:cxn>
              <a:cxn ang="0">
                <a:pos x="GluePoint3X" y="GluePoint3Y"/>
              </a:cxn>
              <a:cxn ang="0">
                <a:pos x="GluePoint4X" y="GluePoint4Y"/>
              </a:cxn>
              <a:cxn ang="0">
                <a:pos x="GluePoint5X" y="GluePoint5Y"/>
              </a:cxn>
            </a:cxnLst>
            <a:rect l="textAreaLeft" t="textAreaTop" r="textAreaRight" b="textAreaBottom"/>
            <a:pathLst>
              <a:path w="2351450" h="1170173">
                <a:moveTo>
                  <a:pt x="0" y="0"/>
                </a:moveTo>
                <a:lnTo>
                  <a:pt x="2351450" y="0"/>
                </a:lnTo>
                <a:lnTo>
                  <a:pt x="2345674" y="114394"/>
                </a:lnTo>
                <a:cubicBezTo>
                  <a:pt x="2285450" y="707410"/>
                  <a:pt x="1784630" y="1170173"/>
                  <a:pt x="1175725" y="1170173"/>
                </a:cubicBezTo>
                <a:cubicBezTo>
                  <a:pt x="566821" y="1170173"/>
                  <a:pt x="66001" y="707410"/>
                  <a:pt x="5777" y="11439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GB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657360" y="837360"/>
            <a:ext cx="7837560" cy="369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 defTabSz="914400">
              <a:lnSpc>
                <a:spcPct val="100000"/>
              </a:lnSpc>
              <a:buNone/>
            </a:pPr>
            <a:r>
              <a:rPr b="1" lang="en-US" sz="5400" strike="noStrike" u="none">
                <a:solidFill>
                  <a:schemeClr val="dk1"/>
                </a:solidFill>
                <a:effectLst/>
                <a:uFillTx/>
                <a:latin typeface="Segoe UI Black"/>
              </a:rPr>
              <a:t>Click to edit Master title style</a:t>
            </a:r>
            <a:endParaRPr b="0" lang="en-US" sz="54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657360" y="5883120"/>
            <a:ext cx="2349360" cy="26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 defTabSz="914400">
              <a:lnSpc>
                <a:spcPct val="120000"/>
              </a:lnSpc>
              <a:buNone/>
              <a:tabLst>
                <a:tab algn="l" pos="0"/>
              </a:tabLst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Presenter Name</a:t>
            </a:r>
            <a:endParaRPr b="0" lang="en-US" sz="16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dt" idx="34"/>
          </p:nvPr>
        </p:nvSpPr>
        <p:spPr>
          <a:xfrm>
            <a:off x="657360" y="6400800"/>
            <a:ext cx="2743200" cy="26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/>
                </a:solidFill>
                <a:effectLst/>
                <a:uFillTx/>
                <a:latin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&lt;日期/时间&gt;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3" name="PlaceHolder 4"/>
          <p:cNvSpPr>
            <a:spLocks noGrp="1"/>
          </p:cNvSpPr>
          <p:nvPr>
            <p:ph type="ftr" idx="35"/>
          </p:nvPr>
        </p:nvSpPr>
        <p:spPr>
          <a:xfrm>
            <a:off x="4267440" y="6400800"/>
            <a:ext cx="3657600" cy="26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/>
                </a:solidFill>
                <a:effectLst/>
                <a:uFillTx/>
                <a:latin typeface="Arial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&lt;页脚&gt;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4" name="PlaceHolder 5"/>
          <p:cNvSpPr>
            <a:spLocks noGrp="1"/>
          </p:cNvSpPr>
          <p:nvPr>
            <p:ph type="sldNum" idx="36"/>
          </p:nvPr>
        </p:nvSpPr>
        <p:spPr>
          <a:xfrm>
            <a:off x="8274600" y="6400800"/>
            <a:ext cx="3241800" cy="26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5" name="Rectangle 8"/>
          <p:cNvSpPr/>
          <p:nvPr/>
        </p:nvSpPr>
        <p:spPr>
          <a:xfrm rot="5400000">
            <a:off x="1184040" y="-700200"/>
            <a:ext cx="273960" cy="16743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sp>
        <p:nvSpPr>
          <p:cNvPr id="136" name="Rectangle 9"/>
          <p:cNvSpPr/>
          <p:nvPr/>
        </p:nvSpPr>
        <p:spPr>
          <a:xfrm rot="5400000">
            <a:off x="104760" y="-104400"/>
            <a:ext cx="273960" cy="48312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sp>
        <p:nvSpPr>
          <p:cNvPr id="137" name="Rectangle 6"/>
          <p:cNvSpPr/>
          <p:nvPr/>
        </p:nvSpPr>
        <p:spPr>
          <a:xfrm rot="10800000">
            <a:off x="9938880" y="360"/>
            <a:ext cx="2254320" cy="36946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sp>
        <p:nvSpPr>
          <p:cNvPr id="138" name="Freeform: Shape 59"/>
          <p:cNvSpPr/>
          <p:nvPr/>
        </p:nvSpPr>
        <p:spPr>
          <a:xfrm>
            <a:off x="9938520" y="0"/>
            <a:ext cx="2254320" cy="3696120"/>
          </a:xfrm>
          <a:custGeom>
            <a:avLst/>
            <a:gdLst>
              <a:gd name="textAreaLeft" fmla="*/ 0 w 2254320"/>
              <a:gd name="textAreaRight" fmla="*/ 2254680 w 2254320"/>
              <a:gd name="textAreaTop" fmla="*/ 0 h 3696120"/>
              <a:gd name="textAreaBottom" fmla="*/ 3696480 h 3696120"/>
              <a:gd name="GluePoint1X" fmla="*/ 1497298 w 1497298"/>
              <a:gd name="GluePoint1Y" fmla="*/ 0 h 1457281"/>
              <a:gd name="GluePoint2X" fmla="*/ 0 w 1497298"/>
              <a:gd name="GluePoint2Y" fmla="*/ 0 h 1457281"/>
              <a:gd name="GluePoint3X" fmla="*/ 0 w 1497298"/>
              <a:gd name="GluePoint3Y" fmla="*/ 1457281 h 1457281"/>
            </a:gdLst>
            <a:ahLst/>
            <a:cxnLst>
              <a:cxn ang="0">
                <a:pos x="GluePoint1X" y="GluePoint1Y"/>
              </a:cxn>
              <a:cxn ang="0">
                <a:pos x="GluePoint2X" y="GluePoint2Y"/>
              </a:cxn>
              <a:cxn ang="0">
                <a:pos x="GluePoint3X" y="GluePoint3Y"/>
              </a:cxn>
            </a:cxnLst>
            <a:rect l="textAreaLeft" t="textAreaTop" r="textAreaRight" b="textAreaBottom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Content 4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843840" y="1109520"/>
            <a:ext cx="4145760" cy="463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defTabSz="914400">
              <a:lnSpc>
                <a:spcPct val="100000"/>
              </a:lnSpc>
              <a:buNone/>
            </a:pPr>
            <a:r>
              <a:rPr b="1" lang="en-US" sz="3600" strike="noStrike" u="none">
                <a:solidFill>
                  <a:schemeClr val="dk1"/>
                </a:solidFill>
                <a:effectLst/>
                <a:uFillTx/>
                <a:latin typeface="Segoe UI Black"/>
              </a:rPr>
              <a:t>Click to edit Master title style</a:t>
            </a:r>
            <a:endParaRPr b="0" lang="en-US" sz="36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5237280" y="1109520"/>
            <a:ext cx="6077520" cy="463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defTabSz="914400"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Click to edit Master text styles</a:t>
            </a:r>
            <a:endParaRPr b="0" lang="en-US" sz="14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marL="457200" indent="0" defTabSz="914400">
              <a:lnSpc>
                <a:spcPct val="12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Second level</a:t>
            </a:r>
            <a:endParaRPr b="0" lang="en-US" sz="12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marL="914400" indent="0" defTabSz="914400">
              <a:lnSpc>
                <a:spcPct val="12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en-US" sz="11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Third level</a:t>
            </a:r>
            <a:endParaRPr b="0" lang="en-US" sz="11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marL="1371600" indent="0" defTabSz="914400">
              <a:lnSpc>
                <a:spcPct val="12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en-US" sz="105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Fourth level</a:t>
            </a:r>
            <a:endParaRPr b="0" lang="en-US" sz="105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marL="1828800" indent="0" defTabSz="914400">
              <a:lnSpc>
                <a:spcPct val="12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en-US" sz="105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Fifth level</a:t>
            </a:r>
            <a:endParaRPr b="0" lang="en-US" sz="105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dt" idx="37"/>
          </p:nvPr>
        </p:nvSpPr>
        <p:spPr>
          <a:xfrm>
            <a:off x="657360" y="6400800"/>
            <a:ext cx="2743200" cy="26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/>
                </a:solidFill>
                <a:effectLst/>
                <a:uFillTx/>
                <a:latin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&lt;日期/时间&gt;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 type="ftr" idx="38"/>
          </p:nvPr>
        </p:nvSpPr>
        <p:spPr>
          <a:xfrm>
            <a:off x="4267440" y="6400800"/>
            <a:ext cx="3657600" cy="26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/>
                </a:solidFill>
                <a:effectLst/>
                <a:uFillTx/>
                <a:latin typeface="Arial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&lt;页脚&gt;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3" name="PlaceHolder 5"/>
          <p:cNvSpPr>
            <a:spLocks noGrp="1"/>
          </p:cNvSpPr>
          <p:nvPr>
            <p:ph type="sldNum" idx="39"/>
          </p:nvPr>
        </p:nvSpPr>
        <p:spPr>
          <a:xfrm>
            <a:off x="8274600" y="6400800"/>
            <a:ext cx="3241800" cy="26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4" name="Rectangle 6"/>
          <p:cNvSpPr/>
          <p:nvPr/>
        </p:nvSpPr>
        <p:spPr>
          <a:xfrm flipH="1" flipV="1">
            <a:off x="3600" y="-360"/>
            <a:ext cx="592560" cy="20761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sp>
        <p:nvSpPr>
          <p:cNvPr id="145" name="Freeform: Shape 59"/>
          <p:cNvSpPr/>
          <p:nvPr/>
        </p:nvSpPr>
        <p:spPr>
          <a:xfrm flipH="1" flipV="1" rot="16200000">
            <a:off x="-228600" y="237240"/>
            <a:ext cx="1066320" cy="592560"/>
          </a:xfrm>
          <a:custGeom>
            <a:avLst/>
            <a:gdLst>
              <a:gd name="textAreaLeft" fmla="*/ 360 w 1066320"/>
              <a:gd name="textAreaRight" fmla="*/ 1067040 w 1066320"/>
              <a:gd name="textAreaTop" fmla="*/ 360 h 592560"/>
              <a:gd name="textAreaBottom" fmla="*/ 593280 h 592560"/>
              <a:gd name="GluePoint1X" fmla="*/ 1497298 w 1497298"/>
              <a:gd name="GluePoint1Y" fmla="*/ 0 h 1457281"/>
              <a:gd name="GluePoint2X" fmla="*/ 0 w 1497298"/>
              <a:gd name="GluePoint2Y" fmla="*/ 0 h 1457281"/>
              <a:gd name="GluePoint3X" fmla="*/ 0 w 1497298"/>
              <a:gd name="GluePoint3Y" fmla="*/ 1457281 h 1457281"/>
            </a:gdLst>
            <a:ahLst/>
            <a:cxnLst>
              <a:cxn ang="0">
                <a:pos x="GluePoint1X" y="GluePoint1Y"/>
              </a:cxn>
              <a:cxn ang="0">
                <a:pos x="GluePoint2X" y="GluePoint2Y"/>
              </a:cxn>
              <a:cxn ang="0">
                <a:pos x="GluePoint3X" y="GluePoint3Y"/>
              </a:cxn>
            </a:cxnLst>
            <a:rect l="textAreaLeft" t="textAreaTop" r="textAreaRight" b="textAreaBottom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46" name="Rectangle 9"/>
          <p:cNvSpPr/>
          <p:nvPr/>
        </p:nvSpPr>
        <p:spPr>
          <a:xfrm flipH="1" flipV="1">
            <a:off x="0" y="2076480"/>
            <a:ext cx="596160" cy="3556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sp>
        <p:nvSpPr>
          <p:cNvPr id="147" name="Rectangle 8"/>
          <p:cNvSpPr/>
          <p:nvPr/>
        </p:nvSpPr>
        <p:spPr>
          <a:xfrm flipH="1" flipV="1">
            <a:off x="720" y="5633640"/>
            <a:ext cx="594360" cy="122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Content 5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843840" y="877320"/>
            <a:ext cx="4142160" cy="494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defTabSz="914400">
              <a:lnSpc>
                <a:spcPct val="100000"/>
              </a:lnSpc>
              <a:buNone/>
            </a:pPr>
            <a:r>
              <a:rPr b="1" lang="en-US" sz="3600" strike="noStrike" u="none">
                <a:solidFill>
                  <a:schemeClr val="dk1"/>
                </a:solidFill>
                <a:effectLst/>
                <a:uFillTx/>
                <a:latin typeface="Segoe UI Black"/>
              </a:rPr>
              <a:t>Click to edit Master title style</a:t>
            </a:r>
            <a:endParaRPr b="0" lang="en-US" sz="36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5237280" y="874800"/>
            <a:ext cx="6077520" cy="494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defTabSz="914400"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Click to edit Master text styles</a:t>
            </a:r>
            <a:endParaRPr b="0" lang="en-US" sz="14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marL="457200" indent="0" defTabSz="914400">
              <a:lnSpc>
                <a:spcPct val="12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Second level</a:t>
            </a:r>
            <a:endParaRPr b="0" lang="en-US" sz="12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marL="914400" indent="0" defTabSz="914400">
              <a:lnSpc>
                <a:spcPct val="12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en-US" sz="11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Third level</a:t>
            </a:r>
            <a:endParaRPr b="0" lang="en-US" sz="11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marL="1371600" indent="0" defTabSz="914400">
              <a:lnSpc>
                <a:spcPct val="12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en-US" sz="105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Fourth level</a:t>
            </a:r>
            <a:endParaRPr b="0" lang="en-US" sz="105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marL="1828800" indent="0" defTabSz="914400">
              <a:lnSpc>
                <a:spcPct val="12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en-US" sz="105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Fifth level</a:t>
            </a:r>
            <a:endParaRPr b="0" lang="en-US" sz="105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dt" idx="40"/>
          </p:nvPr>
        </p:nvSpPr>
        <p:spPr>
          <a:xfrm>
            <a:off x="1174680" y="6400800"/>
            <a:ext cx="2743200" cy="26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/>
                </a:solidFill>
                <a:effectLst/>
                <a:uFillTx/>
                <a:latin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&lt;日期/时间&gt;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 type="ftr" idx="41"/>
          </p:nvPr>
        </p:nvSpPr>
        <p:spPr>
          <a:xfrm>
            <a:off x="4267440" y="6400800"/>
            <a:ext cx="3657600" cy="26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/>
                </a:solidFill>
                <a:effectLst/>
                <a:uFillTx/>
                <a:latin typeface="Arial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&lt;页脚&gt;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2" name="PlaceHolder 5"/>
          <p:cNvSpPr>
            <a:spLocks noGrp="1"/>
          </p:cNvSpPr>
          <p:nvPr>
            <p:ph type="sldNum" idx="42"/>
          </p:nvPr>
        </p:nvSpPr>
        <p:spPr>
          <a:xfrm>
            <a:off x="8274600" y="6400800"/>
            <a:ext cx="3241800" cy="26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3" name="Freeform: Shape 16"/>
          <p:cNvSpPr/>
          <p:nvPr/>
        </p:nvSpPr>
        <p:spPr>
          <a:xfrm>
            <a:off x="11287080" y="0"/>
            <a:ext cx="426960" cy="854640"/>
          </a:xfrm>
          <a:custGeom>
            <a:avLst/>
            <a:gdLst>
              <a:gd name="textAreaLeft" fmla="*/ 0 w 426960"/>
              <a:gd name="textAreaRight" fmla="*/ 427320 w 426960"/>
              <a:gd name="textAreaTop" fmla="*/ 0 h 854640"/>
              <a:gd name="textAreaBottom" fmla="*/ 855000 h 854640"/>
              <a:gd name="GluePoint1X" fmla="*/ 561975 w 561975"/>
              <a:gd name="GluePoint1Y" fmla="*/ 0 h 1123950"/>
              <a:gd name="GluePoint2X" fmla="*/ 561975 w 561975"/>
              <a:gd name="GluePoint2Y" fmla="*/ 1123950 h 1123950"/>
              <a:gd name="GluePoint3X" fmla="*/ 0 w 561975"/>
              <a:gd name="GluePoint3Y" fmla="*/ 561975 h 1123950"/>
              <a:gd name="GluePoint4X" fmla="*/ 561975 w 561975"/>
              <a:gd name="GluePoint4Y" fmla="*/ 0 h 1123950"/>
            </a:gdLst>
            <a:ahLst/>
            <a:cxnLst>
              <a:cxn ang="0">
                <a:pos x="GluePoint1X" y="GluePoint1Y"/>
              </a:cxn>
              <a:cxn ang="0">
                <a:pos x="GluePoint2X" y="GluePoint2Y"/>
              </a:cxn>
              <a:cxn ang="0">
                <a:pos x="GluePoint3X" y="GluePoint3Y"/>
              </a:cxn>
              <a:cxn ang="0">
                <a:pos x="GluePoint4X" y="GluePoint4Y"/>
              </a:cxn>
            </a:cxnLst>
            <a:rect l="textAreaLeft" t="textAreaTop" r="textAreaRight" b="textAreaBottom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rgbClr val="1871c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sp>
        <p:nvSpPr>
          <p:cNvPr id="154" name="Freeform: Shape 17"/>
          <p:cNvSpPr/>
          <p:nvPr/>
        </p:nvSpPr>
        <p:spPr>
          <a:xfrm>
            <a:off x="11765160" y="0"/>
            <a:ext cx="426960" cy="854640"/>
          </a:xfrm>
          <a:custGeom>
            <a:avLst/>
            <a:gdLst>
              <a:gd name="textAreaLeft" fmla="*/ 0 w 426960"/>
              <a:gd name="textAreaRight" fmla="*/ 427320 w 426960"/>
              <a:gd name="textAreaTop" fmla="*/ 0 h 854640"/>
              <a:gd name="textAreaBottom" fmla="*/ 855000 h 854640"/>
              <a:gd name="GluePoint1X" fmla="*/ 561975 w 561975"/>
              <a:gd name="GluePoint1Y" fmla="*/ 0 h 1123950"/>
              <a:gd name="GluePoint2X" fmla="*/ 561975 w 561975"/>
              <a:gd name="GluePoint2Y" fmla="*/ 1123950 h 1123950"/>
              <a:gd name="GluePoint3X" fmla="*/ 0 w 561975"/>
              <a:gd name="GluePoint3Y" fmla="*/ 561975 h 1123950"/>
              <a:gd name="GluePoint4X" fmla="*/ 561975 w 561975"/>
              <a:gd name="GluePoint4Y" fmla="*/ 0 h 1123950"/>
            </a:gdLst>
            <a:ahLst/>
            <a:cxnLst>
              <a:cxn ang="0">
                <a:pos x="GluePoint1X" y="GluePoint1Y"/>
              </a:cxn>
              <a:cxn ang="0">
                <a:pos x="GluePoint2X" y="GluePoint2Y"/>
              </a:cxn>
              <a:cxn ang="0">
                <a:pos x="GluePoint3X" y="GluePoint3Y"/>
              </a:cxn>
              <a:cxn ang="0">
                <a:pos x="GluePoint4X" y="GluePoint4Y"/>
              </a:cxn>
            </a:cxnLst>
            <a:rect l="textAreaLeft" t="textAreaTop" r="textAreaRight" b="textAreaBottom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sp>
        <p:nvSpPr>
          <p:cNvPr id="155" name="Freeform: Shape 19"/>
          <p:cNvSpPr/>
          <p:nvPr/>
        </p:nvSpPr>
        <p:spPr>
          <a:xfrm flipH="1">
            <a:off x="0" y="6003000"/>
            <a:ext cx="426960" cy="854640"/>
          </a:xfrm>
          <a:custGeom>
            <a:avLst/>
            <a:gdLst>
              <a:gd name="textAreaLeft" fmla="*/ 360 w 426960"/>
              <a:gd name="textAreaRight" fmla="*/ 427680 w 426960"/>
              <a:gd name="textAreaTop" fmla="*/ 0 h 854640"/>
              <a:gd name="textAreaBottom" fmla="*/ 855000 h 854640"/>
              <a:gd name="GluePoint1X" fmla="*/ 561975 w 561975"/>
              <a:gd name="GluePoint1Y" fmla="*/ 0 h 1123950"/>
              <a:gd name="GluePoint2X" fmla="*/ 561975 w 561975"/>
              <a:gd name="GluePoint2Y" fmla="*/ 1123950 h 1123950"/>
              <a:gd name="GluePoint3X" fmla="*/ 0 w 561975"/>
              <a:gd name="GluePoint3Y" fmla="*/ 561975 h 1123950"/>
              <a:gd name="GluePoint4X" fmla="*/ 561975 w 561975"/>
              <a:gd name="GluePoint4Y" fmla="*/ 0 h 1123950"/>
            </a:gdLst>
            <a:ahLst/>
            <a:cxnLst>
              <a:cxn ang="0">
                <a:pos x="GluePoint1X" y="GluePoint1Y"/>
              </a:cxn>
              <a:cxn ang="0">
                <a:pos x="GluePoint2X" y="GluePoint2Y"/>
              </a:cxn>
              <a:cxn ang="0">
                <a:pos x="GluePoint3X" y="GluePoint3Y"/>
              </a:cxn>
              <a:cxn ang="0">
                <a:pos x="GluePoint4X" y="GluePoint4Y"/>
              </a:cxn>
            </a:cxnLst>
            <a:rect l="textAreaLeft" t="textAreaTop" r="textAreaRight" b="textAreaBottom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sp>
        <p:nvSpPr>
          <p:cNvPr id="156" name="Freeform: Shape 18"/>
          <p:cNvSpPr/>
          <p:nvPr/>
        </p:nvSpPr>
        <p:spPr>
          <a:xfrm flipH="1">
            <a:off x="478080" y="6003000"/>
            <a:ext cx="426960" cy="854640"/>
          </a:xfrm>
          <a:custGeom>
            <a:avLst/>
            <a:gdLst>
              <a:gd name="textAreaLeft" fmla="*/ 360 w 426960"/>
              <a:gd name="textAreaRight" fmla="*/ 427680 w 426960"/>
              <a:gd name="textAreaTop" fmla="*/ 0 h 854640"/>
              <a:gd name="textAreaBottom" fmla="*/ 855000 h 854640"/>
              <a:gd name="GluePoint1X" fmla="*/ 561975 w 561975"/>
              <a:gd name="GluePoint1Y" fmla="*/ 0 h 1123950"/>
              <a:gd name="GluePoint2X" fmla="*/ 561975 w 561975"/>
              <a:gd name="GluePoint2Y" fmla="*/ 1123950 h 1123950"/>
              <a:gd name="GluePoint3X" fmla="*/ 0 w 561975"/>
              <a:gd name="GluePoint3Y" fmla="*/ 561975 h 1123950"/>
              <a:gd name="GluePoint4X" fmla="*/ 561975 w 561975"/>
              <a:gd name="GluePoint4Y" fmla="*/ 0 h 1123950"/>
            </a:gdLst>
            <a:ahLst/>
            <a:cxnLst>
              <a:cxn ang="0">
                <a:pos x="GluePoint1X" y="GluePoint1Y"/>
              </a:cxn>
              <a:cxn ang="0">
                <a:pos x="GluePoint2X" y="GluePoint2Y"/>
              </a:cxn>
              <a:cxn ang="0">
                <a:pos x="GluePoint3X" y="GluePoint3Y"/>
              </a:cxn>
              <a:cxn ang="0">
                <a:pos x="GluePoint4X" y="GluePoint4Y"/>
              </a:cxn>
            </a:cxnLst>
            <a:rect l="textAreaLeft" t="textAreaTop" r="textAreaRight" b="textAreaBottom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rgbClr val="1871c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Content 6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843840" y="831960"/>
            <a:ext cx="3494160" cy="519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 defTabSz="914400">
              <a:lnSpc>
                <a:spcPct val="100000"/>
              </a:lnSpc>
              <a:buNone/>
            </a:pPr>
            <a:r>
              <a:rPr b="1" lang="en-US" sz="3600" strike="noStrike" u="none">
                <a:solidFill>
                  <a:schemeClr val="dk1"/>
                </a:solidFill>
                <a:effectLst/>
                <a:uFillTx/>
                <a:latin typeface="Segoe UI Black"/>
              </a:rPr>
              <a:t>Click to edit Master title style</a:t>
            </a:r>
            <a:endParaRPr b="0" lang="en-US" sz="36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4572360" y="831960"/>
            <a:ext cx="6742800" cy="519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pPr indent="0" defTabSz="914400"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Click to edit Master text styles</a:t>
            </a:r>
            <a:endParaRPr b="0" lang="en-US" sz="14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marL="457200" indent="0" defTabSz="914400">
              <a:lnSpc>
                <a:spcPct val="12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Second level</a:t>
            </a:r>
            <a:endParaRPr b="0" lang="en-US" sz="12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marL="914400" indent="0" defTabSz="914400">
              <a:lnSpc>
                <a:spcPct val="12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en-US" sz="11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Third level</a:t>
            </a:r>
            <a:endParaRPr b="0" lang="en-US" sz="11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marL="1371600" indent="0" defTabSz="914400">
              <a:lnSpc>
                <a:spcPct val="12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en-US" sz="105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Fourth level</a:t>
            </a:r>
            <a:endParaRPr b="0" lang="en-US" sz="105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marL="1828800" indent="0" defTabSz="914400">
              <a:lnSpc>
                <a:spcPct val="12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en-US" sz="105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Fifth level</a:t>
            </a:r>
            <a:endParaRPr b="0" lang="en-US" sz="105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 type="dt" idx="43"/>
          </p:nvPr>
        </p:nvSpPr>
        <p:spPr>
          <a:xfrm>
            <a:off x="1174680" y="6400800"/>
            <a:ext cx="2743200" cy="26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/>
                </a:solidFill>
                <a:effectLst/>
                <a:uFillTx/>
                <a:latin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&lt;日期/时间&gt;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 type="ftr" idx="44"/>
          </p:nvPr>
        </p:nvSpPr>
        <p:spPr>
          <a:xfrm>
            <a:off x="4267440" y="6400800"/>
            <a:ext cx="3657600" cy="26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/>
                </a:solidFill>
                <a:effectLst/>
                <a:uFillTx/>
                <a:latin typeface="Arial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&lt;页脚&gt;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1" name="PlaceHolder 5"/>
          <p:cNvSpPr>
            <a:spLocks noGrp="1"/>
          </p:cNvSpPr>
          <p:nvPr>
            <p:ph type="sldNum" idx="45"/>
          </p:nvPr>
        </p:nvSpPr>
        <p:spPr>
          <a:xfrm>
            <a:off x="8274600" y="6400800"/>
            <a:ext cx="3241800" cy="26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2" name="Freeform: Shape 59"/>
          <p:cNvSpPr/>
          <p:nvPr/>
        </p:nvSpPr>
        <p:spPr>
          <a:xfrm flipH="1">
            <a:off x="10887120" y="0"/>
            <a:ext cx="652320" cy="654120"/>
          </a:xfrm>
          <a:custGeom>
            <a:avLst/>
            <a:gdLst>
              <a:gd name="textAreaLeft" fmla="*/ 360 w 652320"/>
              <a:gd name="textAreaRight" fmla="*/ 653040 w 652320"/>
              <a:gd name="textAreaTop" fmla="*/ 0 h 654120"/>
              <a:gd name="textAreaBottom" fmla="*/ 654480 h 654120"/>
              <a:gd name="GluePoint1X" fmla="*/ 1497298 w 1497298"/>
              <a:gd name="GluePoint1Y" fmla="*/ 0 h 1457281"/>
              <a:gd name="GluePoint2X" fmla="*/ 0 w 1497298"/>
              <a:gd name="GluePoint2Y" fmla="*/ 0 h 1457281"/>
              <a:gd name="GluePoint3X" fmla="*/ 0 w 1497298"/>
              <a:gd name="GluePoint3Y" fmla="*/ 1457281 h 1457281"/>
            </a:gdLst>
            <a:ahLst/>
            <a:cxnLst>
              <a:cxn ang="0">
                <a:pos x="GluePoint1X" y="GluePoint1Y"/>
              </a:cxn>
              <a:cxn ang="0">
                <a:pos x="GluePoint2X" y="GluePoint2Y"/>
              </a:cxn>
              <a:cxn ang="0">
                <a:pos x="GluePoint3X" y="GluePoint3Y"/>
              </a:cxn>
            </a:cxnLst>
            <a:rect l="textAreaLeft" t="textAreaTop" r="textAreaRight" b="textAreaBottom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63" name="Rectangle 9"/>
          <p:cNvSpPr/>
          <p:nvPr/>
        </p:nvSpPr>
        <p:spPr>
          <a:xfrm flipV="1" rot="16200000">
            <a:off x="11539440" y="0"/>
            <a:ext cx="654120" cy="652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sp>
        <p:nvSpPr>
          <p:cNvPr id="164" name="Rectangle 11"/>
          <p:cNvSpPr/>
          <p:nvPr/>
        </p:nvSpPr>
        <p:spPr>
          <a:xfrm flipH="1" rot="16200000">
            <a:off x="-360" y="6204240"/>
            <a:ext cx="654120" cy="652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sp>
        <p:nvSpPr>
          <p:cNvPr id="165" name="Freeform: Shape 59"/>
          <p:cNvSpPr/>
          <p:nvPr/>
        </p:nvSpPr>
        <p:spPr>
          <a:xfrm flipV="1">
            <a:off x="652680" y="6202800"/>
            <a:ext cx="652320" cy="654120"/>
          </a:xfrm>
          <a:custGeom>
            <a:avLst/>
            <a:gdLst>
              <a:gd name="textAreaLeft" fmla="*/ 0 w 652320"/>
              <a:gd name="textAreaRight" fmla="*/ 652680 w 652320"/>
              <a:gd name="textAreaTop" fmla="*/ -360 h 654120"/>
              <a:gd name="textAreaBottom" fmla="*/ 654120 h 654120"/>
              <a:gd name="GluePoint1X" fmla="*/ 1497298 w 1497298"/>
              <a:gd name="GluePoint1Y" fmla="*/ 0 h 1457281"/>
              <a:gd name="GluePoint2X" fmla="*/ 0 w 1497298"/>
              <a:gd name="GluePoint2Y" fmla="*/ 0 h 1457281"/>
              <a:gd name="GluePoint3X" fmla="*/ 0 w 1497298"/>
              <a:gd name="GluePoint3Y" fmla="*/ 1457281 h 1457281"/>
            </a:gdLst>
            <a:ahLst/>
            <a:cxnLst>
              <a:cxn ang="0">
                <a:pos x="GluePoint1X" y="GluePoint1Y"/>
              </a:cxn>
              <a:cxn ang="0">
                <a:pos x="GluePoint2X" y="GluePoint2Y"/>
              </a:cxn>
              <a:cxn ang="0">
                <a:pos x="GluePoint3X" y="GluePoint3Y"/>
              </a:cxn>
            </a:cxnLst>
            <a:rect l="textAreaLeft" t="textAreaTop" r="textAreaRight" b="textAreaBottom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 Photo 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Rectangle 6"/>
          <p:cNvSpPr/>
          <p:nvPr/>
        </p:nvSpPr>
        <p:spPr>
          <a:xfrm rot="5400000">
            <a:off x="3067560" y="3479040"/>
            <a:ext cx="311040" cy="6445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sp>
        <p:nvSpPr>
          <p:cNvPr id="167" name="Freeform: Shape 59"/>
          <p:cNvSpPr/>
          <p:nvPr/>
        </p:nvSpPr>
        <p:spPr>
          <a:xfrm flipV="1" rot="5400000">
            <a:off x="72360" y="6473520"/>
            <a:ext cx="311760" cy="456840"/>
          </a:xfrm>
          <a:custGeom>
            <a:avLst/>
            <a:gdLst>
              <a:gd name="textAreaLeft" fmla="*/ 0 w 311760"/>
              <a:gd name="textAreaRight" fmla="*/ 312120 w 311760"/>
              <a:gd name="textAreaTop" fmla="*/ -360 h 456840"/>
              <a:gd name="textAreaBottom" fmla="*/ 456840 h 456840"/>
              <a:gd name="GluePoint1X" fmla="*/ 1497298 w 1497298"/>
              <a:gd name="GluePoint1Y" fmla="*/ 0 h 1457281"/>
              <a:gd name="GluePoint2X" fmla="*/ 0 w 1497298"/>
              <a:gd name="GluePoint2Y" fmla="*/ 0 h 1457281"/>
              <a:gd name="GluePoint3X" fmla="*/ 0 w 1497298"/>
              <a:gd name="GluePoint3Y" fmla="*/ 1457281 h 1457281"/>
            </a:gdLst>
            <a:ahLst/>
            <a:cxnLst>
              <a:cxn ang="0">
                <a:pos x="GluePoint1X" y="GluePoint1Y"/>
              </a:cxn>
              <a:cxn ang="0">
                <a:pos x="GluePoint2X" y="GluePoint2Y"/>
              </a:cxn>
              <a:cxn ang="0">
                <a:pos x="GluePoint3X" y="GluePoint3Y"/>
              </a:cxn>
            </a:cxnLst>
            <a:rect l="textAreaLeft" t="textAreaTop" r="textAreaRight" b="textAreaBottom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68" name="Rectangle 6"/>
          <p:cNvSpPr/>
          <p:nvPr/>
        </p:nvSpPr>
        <p:spPr>
          <a:xfrm rot="5400000">
            <a:off x="8417520" y="4574520"/>
            <a:ext cx="311760" cy="42544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sp>
        <p:nvSpPr>
          <p:cNvPr id="169" name="Rectangle 6"/>
          <p:cNvSpPr/>
          <p:nvPr/>
        </p:nvSpPr>
        <p:spPr>
          <a:xfrm rot="5400000">
            <a:off x="11291400" y="5956200"/>
            <a:ext cx="311040" cy="1491840"/>
          </a:xfrm>
          <a:prstGeom prst="rect">
            <a:avLst/>
          </a:prstGeom>
          <a:solidFill>
            <a:schemeClr val="accent3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1313280" y="886680"/>
            <a:ext cx="9386640" cy="113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1" lang="en-US" sz="3600" strike="noStrike" u="none">
                <a:solidFill>
                  <a:schemeClr val="dk1"/>
                </a:solidFill>
                <a:effectLst/>
                <a:uFillTx/>
                <a:latin typeface="Segoe UI Black"/>
              </a:rPr>
              <a:t>Click to edit Master title style</a:t>
            </a:r>
            <a:endParaRPr b="0" lang="en-US" sz="36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1313280" y="2698200"/>
            <a:ext cx="4459320" cy="2957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defTabSz="914400"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Click to edit Master text styles</a:t>
            </a:r>
            <a:endParaRPr b="0" lang="en-US" sz="14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marL="457200" indent="0" defTabSz="914400">
              <a:lnSpc>
                <a:spcPct val="12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Second level</a:t>
            </a:r>
            <a:endParaRPr b="0" lang="en-US" sz="12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marL="914400" indent="0" defTabSz="914400">
              <a:lnSpc>
                <a:spcPct val="12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en-US" sz="11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Third level</a:t>
            </a:r>
            <a:endParaRPr b="0" lang="en-US" sz="11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marL="1371600" indent="0" defTabSz="914400">
              <a:lnSpc>
                <a:spcPct val="12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en-US" sz="105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Fourth level</a:t>
            </a:r>
            <a:endParaRPr b="0" lang="en-US" sz="105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marL="1828800" indent="0" defTabSz="914400">
              <a:lnSpc>
                <a:spcPct val="12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en-US" sz="105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Fifth level</a:t>
            </a:r>
            <a:endParaRPr b="0" lang="en-US" sz="105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72" name="PlaceHolder 3"/>
          <p:cNvSpPr>
            <a:spLocks noGrp="1"/>
          </p:cNvSpPr>
          <p:nvPr>
            <p:ph type="body"/>
          </p:nvPr>
        </p:nvSpPr>
        <p:spPr>
          <a:xfrm>
            <a:off x="6659640" y="2698200"/>
            <a:ext cx="4040640" cy="2957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lnSpc>
                <a:spcPct val="12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点击以编辑提纲文本格式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2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第二提纲级别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2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第三提纲级别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2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第四提纲级别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2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第五提纲级别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2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第六提纲级别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2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第七提纲级别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73" name="PlaceHolder 4"/>
          <p:cNvSpPr>
            <a:spLocks noGrp="1"/>
          </p:cNvSpPr>
          <p:nvPr>
            <p:ph type="dt" idx="46"/>
          </p:nvPr>
        </p:nvSpPr>
        <p:spPr>
          <a:xfrm>
            <a:off x="657360" y="6400800"/>
            <a:ext cx="2743200" cy="26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/>
                </a:solidFill>
                <a:effectLst/>
                <a:uFillTx/>
                <a:latin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&lt;日期/时间&gt;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4" name="PlaceHolder 5"/>
          <p:cNvSpPr>
            <a:spLocks noGrp="1"/>
          </p:cNvSpPr>
          <p:nvPr>
            <p:ph type="ftr" idx="47"/>
          </p:nvPr>
        </p:nvSpPr>
        <p:spPr>
          <a:xfrm>
            <a:off x="4267440" y="6400800"/>
            <a:ext cx="3657600" cy="26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/>
                </a:solidFill>
                <a:effectLst/>
                <a:uFillTx/>
                <a:latin typeface="Arial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&lt;页脚&gt;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5" name="PlaceHolder 6"/>
          <p:cNvSpPr>
            <a:spLocks noGrp="1"/>
          </p:cNvSpPr>
          <p:nvPr>
            <p:ph type="sldNum" idx="48"/>
          </p:nvPr>
        </p:nvSpPr>
        <p:spPr>
          <a:xfrm>
            <a:off x="8274600" y="6400800"/>
            <a:ext cx="3241800" cy="26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 Photo 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Rectangle 6"/>
          <p:cNvSpPr/>
          <p:nvPr/>
        </p:nvSpPr>
        <p:spPr>
          <a:xfrm rot="5400000">
            <a:off x="767160" y="5779440"/>
            <a:ext cx="311040" cy="184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1313280" y="886680"/>
            <a:ext cx="9386640" cy="113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1" lang="en-US" sz="3600" strike="noStrike" u="none">
                <a:solidFill>
                  <a:schemeClr val="dk1"/>
                </a:solidFill>
                <a:effectLst/>
                <a:uFillTx/>
                <a:latin typeface="Segoe UI Black"/>
              </a:rPr>
              <a:t>Click to edit Master title style</a:t>
            </a:r>
            <a:endParaRPr b="0" lang="en-US" sz="36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1314000" y="2698200"/>
            <a:ext cx="4040640" cy="2957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lnSpc>
                <a:spcPct val="12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点击以编辑提纲文本格式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2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第二提纲级别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2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第三提纲级别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2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第四提纲级别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2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第五提纲级别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2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第六提纲级别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2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第七提纲级别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 type="body"/>
          </p:nvPr>
        </p:nvSpPr>
        <p:spPr>
          <a:xfrm>
            <a:off x="6240600" y="2698200"/>
            <a:ext cx="4459320" cy="2957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defTabSz="914400"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Click to edit Master text styles</a:t>
            </a:r>
            <a:endParaRPr b="0" lang="en-US" sz="14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marL="457200" indent="0" defTabSz="914400">
              <a:lnSpc>
                <a:spcPct val="12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Second level</a:t>
            </a:r>
            <a:endParaRPr b="0" lang="en-US" sz="12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marL="914400" indent="0" defTabSz="914400">
              <a:lnSpc>
                <a:spcPct val="12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en-US" sz="11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Third level</a:t>
            </a:r>
            <a:endParaRPr b="0" lang="en-US" sz="11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marL="1371600" indent="0" defTabSz="914400">
              <a:lnSpc>
                <a:spcPct val="12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en-US" sz="105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Fourth level</a:t>
            </a:r>
            <a:endParaRPr b="0" lang="en-US" sz="105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marL="1828800" indent="0" defTabSz="914400">
              <a:lnSpc>
                <a:spcPct val="12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en-US" sz="105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Fifth level</a:t>
            </a:r>
            <a:endParaRPr b="0" lang="en-US" sz="105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80" name="PlaceHolder 4"/>
          <p:cNvSpPr>
            <a:spLocks noGrp="1"/>
          </p:cNvSpPr>
          <p:nvPr>
            <p:ph type="dt" idx="49"/>
          </p:nvPr>
        </p:nvSpPr>
        <p:spPr>
          <a:xfrm>
            <a:off x="657360" y="6400800"/>
            <a:ext cx="2743200" cy="26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/>
                </a:solidFill>
                <a:effectLst/>
                <a:uFillTx/>
                <a:latin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&lt;日期/时间&gt;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1" name="PlaceHolder 5"/>
          <p:cNvSpPr>
            <a:spLocks noGrp="1"/>
          </p:cNvSpPr>
          <p:nvPr>
            <p:ph type="ftr" idx="50"/>
          </p:nvPr>
        </p:nvSpPr>
        <p:spPr>
          <a:xfrm>
            <a:off x="4267440" y="6400800"/>
            <a:ext cx="3657600" cy="26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/>
                </a:solidFill>
                <a:effectLst/>
                <a:uFillTx/>
                <a:latin typeface="Arial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&lt;页脚&gt;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2" name="PlaceHolder 6"/>
          <p:cNvSpPr>
            <a:spLocks noGrp="1"/>
          </p:cNvSpPr>
          <p:nvPr>
            <p:ph type="sldNum" idx="51"/>
          </p:nvPr>
        </p:nvSpPr>
        <p:spPr>
          <a:xfrm>
            <a:off x="8274600" y="6400800"/>
            <a:ext cx="3241800" cy="26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3" name="Rectangle 8"/>
          <p:cNvSpPr/>
          <p:nvPr/>
        </p:nvSpPr>
        <p:spPr>
          <a:xfrm flipH="1" rot="16200000">
            <a:off x="10716120" y="-681480"/>
            <a:ext cx="311040" cy="16743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sp>
        <p:nvSpPr>
          <p:cNvPr id="184" name="Rectangle 9"/>
          <p:cNvSpPr/>
          <p:nvPr/>
        </p:nvSpPr>
        <p:spPr>
          <a:xfrm flipH="1" rot="16200000">
            <a:off x="11797200" y="-84600"/>
            <a:ext cx="311040" cy="48096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 Photo 3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Rectangle 6"/>
          <p:cNvSpPr/>
          <p:nvPr/>
        </p:nvSpPr>
        <p:spPr>
          <a:xfrm rot="5400000">
            <a:off x="3067560" y="3479040"/>
            <a:ext cx="311040" cy="6445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sp>
        <p:nvSpPr>
          <p:cNvPr id="186" name="Freeform: Shape 59"/>
          <p:cNvSpPr/>
          <p:nvPr/>
        </p:nvSpPr>
        <p:spPr>
          <a:xfrm flipV="1" rot="5400000">
            <a:off x="72360" y="6473520"/>
            <a:ext cx="311760" cy="456840"/>
          </a:xfrm>
          <a:custGeom>
            <a:avLst/>
            <a:gdLst>
              <a:gd name="textAreaLeft" fmla="*/ 0 w 311760"/>
              <a:gd name="textAreaRight" fmla="*/ 312120 w 311760"/>
              <a:gd name="textAreaTop" fmla="*/ -360 h 456840"/>
              <a:gd name="textAreaBottom" fmla="*/ 456840 h 456840"/>
              <a:gd name="GluePoint1X" fmla="*/ 1497298 w 1497298"/>
              <a:gd name="GluePoint1Y" fmla="*/ 0 h 1457281"/>
              <a:gd name="GluePoint2X" fmla="*/ 0 w 1497298"/>
              <a:gd name="GluePoint2Y" fmla="*/ 0 h 1457281"/>
              <a:gd name="GluePoint3X" fmla="*/ 0 w 1497298"/>
              <a:gd name="GluePoint3Y" fmla="*/ 1457281 h 1457281"/>
            </a:gdLst>
            <a:ahLst/>
            <a:cxnLst>
              <a:cxn ang="0">
                <a:pos x="GluePoint1X" y="GluePoint1Y"/>
              </a:cxn>
              <a:cxn ang="0">
                <a:pos x="GluePoint2X" y="GluePoint2Y"/>
              </a:cxn>
              <a:cxn ang="0">
                <a:pos x="GluePoint3X" y="GluePoint3Y"/>
              </a:cxn>
            </a:cxnLst>
            <a:rect l="textAreaLeft" t="textAreaTop" r="textAreaRight" b="textAreaBottom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87" name="Rectangle 6"/>
          <p:cNvSpPr/>
          <p:nvPr/>
        </p:nvSpPr>
        <p:spPr>
          <a:xfrm rot="5400000">
            <a:off x="8417520" y="4574520"/>
            <a:ext cx="311760" cy="42544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sp>
        <p:nvSpPr>
          <p:cNvPr id="188" name="Rectangle 6"/>
          <p:cNvSpPr/>
          <p:nvPr/>
        </p:nvSpPr>
        <p:spPr>
          <a:xfrm rot="5400000">
            <a:off x="11291400" y="5956200"/>
            <a:ext cx="311040" cy="1491840"/>
          </a:xfrm>
          <a:prstGeom prst="rect">
            <a:avLst/>
          </a:prstGeom>
          <a:solidFill>
            <a:schemeClr val="accent3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843840" y="886680"/>
            <a:ext cx="10504800" cy="113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defTabSz="914400">
              <a:lnSpc>
                <a:spcPct val="100000"/>
              </a:lnSpc>
              <a:buNone/>
            </a:pPr>
            <a:r>
              <a:rPr b="1" lang="en-US" sz="3600" strike="noStrike" u="none">
                <a:solidFill>
                  <a:schemeClr val="dk1"/>
                </a:solidFill>
                <a:effectLst/>
                <a:uFillTx/>
                <a:latin typeface="Segoe UI Black"/>
              </a:rPr>
              <a:t>Click to edit Master title style</a:t>
            </a:r>
            <a:endParaRPr b="0" lang="en-US" sz="36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843840" y="2187720"/>
            <a:ext cx="10504800" cy="1823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lnSpc>
                <a:spcPct val="12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点击以编辑提纲文本格式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2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第二提纲级别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2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第三提纲级别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2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第四提纲级别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2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第五提纲级别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2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第六提纲级别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2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第七提纲级别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 type="body"/>
          </p:nvPr>
        </p:nvSpPr>
        <p:spPr>
          <a:xfrm>
            <a:off x="843840" y="4203000"/>
            <a:ext cx="10504800" cy="149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defTabSz="914400"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Click to edit Master text styles</a:t>
            </a:r>
            <a:endParaRPr b="0" lang="en-US" sz="14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marL="457200" indent="0" defTabSz="914400">
              <a:lnSpc>
                <a:spcPct val="12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Second level</a:t>
            </a:r>
            <a:endParaRPr b="0" lang="en-US" sz="12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marL="914400" indent="0" defTabSz="914400">
              <a:lnSpc>
                <a:spcPct val="12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en-US" sz="11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Third level</a:t>
            </a:r>
            <a:endParaRPr b="0" lang="en-US" sz="11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marL="1371600" indent="0" defTabSz="914400">
              <a:lnSpc>
                <a:spcPct val="12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en-US" sz="105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Fourth level</a:t>
            </a:r>
            <a:endParaRPr b="0" lang="en-US" sz="105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marL="1828800" indent="0" defTabSz="914400">
              <a:lnSpc>
                <a:spcPct val="12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en-US" sz="105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Fifth level</a:t>
            </a:r>
            <a:endParaRPr b="0" lang="en-US" sz="105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92" name="PlaceHolder 4"/>
          <p:cNvSpPr>
            <a:spLocks noGrp="1"/>
          </p:cNvSpPr>
          <p:nvPr>
            <p:ph type="dt" idx="52"/>
          </p:nvPr>
        </p:nvSpPr>
        <p:spPr>
          <a:xfrm>
            <a:off x="657360" y="6400800"/>
            <a:ext cx="2743200" cy="26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/>
                </a:solidFill>
                <a:effectLst/>
                <a:uFillTx/>
                <a:latin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&lt;日期/时间&gt;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3" name="PlaceHolder 5"/>
          <p:cNvSpPr>
            <a:spLocks noGrp="1"/>
          </p:cNvSpPr>
          <p:nvPr>
            <p:ph type="ftr" idx="53"/>
          </p:nvPr>
        </p:nvSpPr>
        <p:spPr>
          <a:xfrm>
            <a:off x="4267440" y="6400800"/>
            <a:ext cx="3657600" cy="26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/>
                </a:solidFill>
                <a:effectLst/>
                <a:uFillTx/>
                <a:latin typeface="Arial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&lt;页脚&gt;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4" name="PlaceHolder 6"/>
          <p:cNvSpPr>
            <a:spLocks noGrp="1"/>
          </p:cNvSpPr>
          <p:nvPr>
            <p:ph type="sldNum" idx="54"/>
          </p:nvPr>
        </p:nvSpPr>
        <p:spPr>
          <a:xfrm>
            <a:off x="8274600" y="6400800"/>
            <a:ext cx="3241800" cy="26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 Photo 4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1313280" y="886680"/>
            <a:ext cx="9386640" cy="113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1" lang="en-US" sz="3600" strike="noStrike" u="none">
                <a:solidFill>
                  <a:schemeClr val="dk1"/>
                </a:solidFill>
                <a:effectLst/>
                <a:uFillTx/>
                <a:latin typeface="Segoe UI Black"/>
              </a:rPr>
              <a:t>Click to edit Master title style</a:t>
            </a:r>
            <a:endParaRPr b="0" lang="en-US" sz="36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 type="body"/>
          </p:nvPr>
        </p:nvSpPr>
        <p:spPr>
          <a:xfrm>
            <a:off x="1313280" y="2698200"/>
            <a:ext cx="4782600" cy="2957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defTabSz="914400"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Click to edit Master text styles</a:t>
            </a:r>
            <a:endParaRPr b="0" lang="en-US" sz="14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marL="457200" indent="0" defTabSz="914400">
              <a:lnSpc>
                <a:spcPct val="12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Second level</a:t>
            </a:r>
            <a:endParaRPr b="0" lang="en-US" sz="12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marL="914400" indent="0" defTabSz="914400">
              <a:lnSpc>
                <a:spcPct val="12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en-US" sz="11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Third level</a:t>
            </a:r>
            <a:endParaRPr b="0" lang="en-US" sz="11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marL="1371600" indent="0" defTabSz="914400">
              <a:lnSpc>
                <a:spcPct val="12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en-US" sz="105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Fourth level</a:t>
            </a:r>
            <a:endParaRPr b="0" lang="en-US" sz="105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marL="1828800" indent="0" defTabSz="914400">
              <a:lnSpc>
                <a:spcPct val="12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en-US" sz="105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Fifth level</a:t>
            </a:r>
            <a:endParaRPr b="0" lang="en-US" sz="105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 type="body"/>
          </p:nvPr>
        </p:nvSpPr>
        <p:spPr>
          <a:xfrm>
            <a:off x="6659640" y="2698200"/>
            <a:ext cx="4040640" cy="2957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lnSpc>
                <a:spcPct val="12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点击以编辑提纲文本格式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2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第二提纲级别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2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第三提纲级别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2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第四提纲级别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2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第五提纲级别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2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第六提纲级别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2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第七提纲级别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98" name="PlaceHolder 4"/>
          <p:cNvSpPr>
            <a:spLocks noGrp="1"/>
          </p:cNvSpPr>
          <p:nvPr>
            <p:ph type="dt" idx="55"/>
          </p:nvPr>
        </p:nvSpPr>
        <p:spPr>
          <a:xfrm>
            <a:off x="657360" y="6400800"/>
            <a:ext cx="2743200" cy="26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/>
                </a:solidFill>
                <a:effectLst/>
                <a:uFillTx/>
                <a:latin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&lt;日期/时间&gt;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9" name="PlaceHolder 5"/>
          <p:cNvSpPr>
            <a:spLocks noGrp="1"/>
          </p:cNvSpPr>
          <p:nvPr>
            <p:ph type="ftr" idx="56"/>
          </p:nvPr>
        </p:nvSpPr>
        <p:spPr>
          <a:xfrm>
            <a:off x="4267440" y="6400800"/>
            <a:ext cx="3657600" cy="26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/>
                </a:solidFill>
                <a:effectLst/>
                <a:uFillTx/>
                <a:latin typeface="Arial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&lt;页脚&gt;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0" name="PlaceHolder 6"/>
          <p:cNvSpPr>
            <a:spLocks noGrp="1"/>
          </p:cNvSpPr>
          <p:nvPr>
            <p:ph type="sldNum" idx="57"/>
          </p:nvPr>
        </p:nvSpPr>
        <p:spPr>
          <a:xfrm>
            <a:off x="8274600" y="6400800"/>
            <a:ext cx="3241800" cy="26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1" name="Rectangle 6"/>
          <p:cNvSpPr/>
          <p:nvPr/>
        </p:nvSpPr>
        <p:spPr>
          <a:xfrm rot="5400000">
            <a:off x="11718000" y="-163800"/>
            <a:ext cx="311760" cy="6379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sp>
        <p:nvSpPr>
          <p:cNvPr id="202" name="Rectangle 6"/>
          <p:cNvSpPr/>
          <p:nvPr/>
        </p:nvSpPr>
        <p:spPr>
          <a:xfrm rot="5400000">
            <a:off x="8844480" y="-2399040"/>
            <a:ext cx="311760" cy="5108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sp>
        <p:nvSpPr>
          <p:cNvPr id="203" name="Rectangle 6"/>
          <p:cNvSpPr/>
          <p:nvPr/>
        </p:nvSpPr>
        <p:spPr>
          <a:xfrm rot="5400000">
            <a:off x="3067560" y="-3067200"/>
            <a:ext cx="311040" cy="6445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sp>
        <p:nvSpPr>
          <p:cNvPr id="204" name="Freeform: Shape 59"/>
          <p:cNvSpPr/>
          <p:nvPr/>
        </p:nvSpPr>
        <p:spPr>
          <a:xfrm flipH="1" flipV="1" rot="16200000">
            <a:off x="5672880" y="-460080"/>
            <a:ext cx="311760" cy="1231560"/>
          </a:xfrm>
          <a:custGeom>
            <a:avLst/>
            <a:gdLst>
              <a:gd name="textAreaLeft" fmla="*/ 360 w 311760"/>
              <a:gd name="textAreaRight" fmla="*/ 312480 w 311760"/>
              <a:gd name="textAreaTop" fmla="*/ -360 h 1231560"/>
              <a:gd name="textAreaBottom" fmla="*/ 1231560 h 1231560"/>
              <a:gd name="GluePoint1X" fmla="*/ 1497298 w 1497298"/>
              <a:gd name="GluePoint1Y" fmla="*/ 0 h 1457281"/>
              <a:gd name="GluePoint2X" fmla="*/ 0 w 1497298"/>
              <a:gd name="GluePoint2Y" fmla="*/ 0 h 1457281"/>
              <a:gd name="GluePoint3X" fmla="*/ 0 w 1497298"/>
              <a:gd name="GluePoint3Y" fmla="*/ 1457281 h 1457281"/>
            </a:gdLst>
            <a:ahLst/>
            <a:cxnLst>
              <a:cxn ang="0">
                <a:pos x="GluePoint1X" y="GluePoint1Y"/>
              </a:cxn>
              <a:cxn ang="0">
                <a:pos x="GluePoint2X" y="GluePoint2Y"/>
              </a:cxn>
              <a:cxn ang="0">
                <a:pos x="GluePoint3X" y="GluePoint3Y"/>
              </a:cxn>
            </a:cxnLst>
            <a:rect l="textAreaLeft" t="textAreaTop" r="textAreaRight" b="textAreaBottom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 Header, Photo 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8"/>
          <p:cNvSpPr/>
          <p:nvPr/>
        </p:nvSpPr>
        <p:spPr>
          <a:xfrm>
            <a:off x="10011600" y="0"/>
            <a:ext cx="2181240" cy="6857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sp>
        <p:nvSpPr>
          <p:cNvPr id="14" name="Rectangle 9"/>
          <p:cNvSpPr/>
          <p:nvPr/>
        </p:nvSpPr>
        <p:spPr>
          <a:xfrm>
            <a:off x="11192760" y="5862600"/>
            <a:ext cx="999720" cy="9997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022400" y="2558880"/>
            <a:ext cx="6735960" cy="379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defTabSz="914400">
              <a:lnSpc>
                <a:spcPct val="100000"/>
              </a:lnSpc>
              <a:buNone/>
            </a:pPr>
            <a:r>
              <a:rPr b="1" lang="en-US" sz="5400" strike="noStrike" u="none">
                <a:solidFill>
                  <a:schemeClr val="dk1"/>
                </a:solidFill>
                <a:effectLst/>
                <a:uFillTx/>
                <a:latin typeface="Segoe UI Black"/>
              </a:rPr>
              <a:t>Click to edit Master title style</a:t>
            </a:r>
            <a:endParaRPr b="0" lang="en-US" sz="54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7961760" y="1316160"/>
            <a:ext cx="3230640" cy="4541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lnSpc>
                <a:spcPct val="12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点击以编辑提纲文本格式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2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第二提纲级别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2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第三提纲级别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2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第四提纲级别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2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第五提纲级别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2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第六提纲级别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2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第七提纲级别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dt" idx="4"/>
          </p:nvPr>
        </p:nvSpPr>
        <p:spPr>
          <a:xfrm>
            <a:off x="657360" y="6400800"/>
            <a:ext cx="2743200" cy="26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/>
                </a:solidFill>
                <a:effectLst/>
                <a:uFillTx/>
                <a:latin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&lt;日期/时间&gt;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ftr" idx="5"/>
          </p:nvPr>
        </p:nvSpPr>
        <p:spPr>
          <a:xfrm>
            <a:off x="4267440" y="6400800"/>
            <a:ext cx="3657600" cy="26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/>
                </a:solidFill>
                <a:effectLst/>
                <a:uFillTx/>
                <a:latin typeface="Arial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&lt;页脚&gt;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" name="PlaceHolder 5"/>
          <p:cNvSpPr>
            <a:spLocks noGrp="1"/>
          </p:cNvSpPr>
          <p:nvPr>
            <p:ph type="sldNum" idx="6"/>
          </p:nvPr>
        </p:nvSpPr>
        <p:spPr>
          <a:xfrm>
            <a:off x="8274600" y="6400800"/>
            <a:ext cx="3241800" cy="26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" name="Freeform: Shape 13"/>
          <p:cNvSpPr/>
          <p:nvPr/>
        </p:nvSpPr>
        <p:spPr>
          <a:xfrm>
            <a:off x="6972840" y="0"/>
            <a:ext cx="561600" cy="1123560"/>
          </a:xfrm>
          <a:custGeom>
            <a:avLst/>
            <a:gdLst>
              <a:gd name="textAreaLeft" fmla="*/ 0 w 561600"/>
              <a:gd name="textAreaRight" fmla="*/ 561960 w 561600"/>
              <a:gd name="textAreaTop" fmla="*/ 0 h 1123560"/>
              <a:gd name="textAreaBottom" fmla="*/ 1123920 h 1123560"/>
              <a:gd name="GluePoint1X" fmla="*/ 561975 w 561975"/>
              <a:gd name="GluePoint1Y" fmla="*/ 0 h 1123950"/>
              <a:gd name="GluePoint2X" fmla="*/ 561975 w 561975"/>
              <a:gd name="GluePoint2Y" fmla="*/ 1123950 h 1123950"/>
              <a:gd name="GluePoint3X" fmla="*/ 0 w 561975"/>
              <a:gd name="GluePoint3Y" fmla="*/ 561975 h 1123950"/>
              <a:gd name="GluePoint4X" fmla="*/ 561975 w 561975"/>
              <a:gd name="GluePoint4Y" fmla="*/ 0 h 1123950"/>
            </a:gdLst>
            <a:ahLst/>
            <a:cxnLst>
              <a:cxn ang="0">
                <a:pos x="GluePoint1X" y="GluePoint1Y"/>
              </a:cxn>
              <a:cxn ang="0">
                <a:pos x="GluePoint2X" y="GluePoint2Y"/>
              </a:cxn>
              <a:cxn ang="0">
                <a:pos x="GluePoint3X" y="GluePoint3Y"/>
              </a:cxn>
              <a:cxn ang="0">
                <a:pos x="GluePoint4X" y="GluePoint4Y"/>
              </a:cxn>
            </a:cxnLst>
            <a:rect l="textAreaLeft" t="textAreaTop" r="textAreaRight" b="textAreaBottom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rgbClr val="1871c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sp>
        <p:nvSpPr>
          <p:cNvPr id="21" name="Freeform: Shape 14"/>
          <p:cNvSpPr/>
          <p:nvPr/>
        </p:nvSpPr>
        <p:spPr>
          <a:xfrm>
            <a:off x="7601400" y="0"/>
            <a:ext cx="561600" cy="1123560"/>
          </a:xfrm>
          <a:custGeom>
            <a:avLst/>
            <a:gdLst>
              <a:gd name="textAreaLeft" fmla="*/ 0 w 561600"/>
              <a:gd name="textAreaRight" fmla="*/ 561960 w 561600"/>
              <a:gd name="textAreaTop" fmla="*/ 0 h 1123560"/>
              <a:gd name="textAreaBottom" fmla="*/ 1123920 h 1123560"/>
              <a:gd name="GluePoint1X" fmla="*/ 561975 w 561975"/>
              <a:gd name="GluePoint1Y" fmla="*/ 0 h 1123950"/>
              <a:gd name="GluePoint2X" fmla="*/ 561975 w 561975"/>
              <a:gd name="GluePoint2Y" fmla="*/ 1123950 h 1123950"/>
              <a:gd name="GluePoint3X" fmla="*/ 0 w 561975"/>
              <a:gd name="GluePoint3Y" fmla="*/ 561975 h 1123950"/>
              <a:gd name="GluePoint4X" fmla="*/ 561975 w 561975"/>
              <a:gd name="GluePoint4Y" fmla="*/ 0 h 1123950"/>
            </a:gdLst>
            <a:ahLst/>
            <a:cxnLst>
              <a:cxn ang="0">
                <a:pos x="GluePoint1X" y="GluePoint1Y"/>
              </a:cxn>
              <a:cxn ang="0">
                <a:pos x="GluePoint2X" y="GluePoint2Y"/>
              </a:cxn>
              <a:cxn ang="0">
                <a:pos x="GluePoint3X" y="GluePoint3Y"/>
              </a:cxn>
              <a:cxn ang="0">
                <a:pos x="GluePoint4X" y="GluePoint4Y"/>
              </a:cxn>
            </a:cxnLst>
            <a:rect l="textAreaLeft" t="textAreaTop" r="textAreaRight" b="textAreaBottom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 Photo 5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1313280" y="886680"/>
            <a:ext cx="9386640" cy="113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1" lang="en-US" sz="3600" strike="noStrike" u="none">
                <a:solidFill>
                  <a:schemeClr val="dk1"/>
                </a:solidFill>
                <a:effectLst/>
                <a:uFillTx/>
                <a:latin typeface="Segoe UI Black"/>
              </a:rPr>
              <a:t>Click to edit Master title style</a:t>
            </a:r>
            <a:endParaRPr b="0" lang="en-US" sz="36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1314000" y="2698200"/>
            <a:ext cx="4040640" cy="2957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lnSpc>
                <a:spcPct val="12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点击以编辑提纲文本格式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2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第二提纲级别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2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第三提纲级别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2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第四提纲级别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2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第五提纲级别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2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第六提纲级别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2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第七提纲级别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 type="body"/>
          </p:nvPr>
        </p:nvSpPr>
        <p:spPr>
          <a:xfrm>
            <a:off x="6240600" y="2698200"/>
            <a:ext cx="4459320" cy="2957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defTabSz="914400"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Click to edit Master text styles</a:t>
            </a:r>
            <a:endParaRPr b="0" lang="en-US" sz="14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marL="457200" indent="0" defTabSz="914400">
              <a:lnSpc>
                <a:spcPct val="12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Second level</a:t>
            </a:r>
            <a:endParaRPr b="0" lang="en-US" sz="12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marL="914400" indent="0" defTabSz="914400">
              <a:lnSpc>
                <a:spcPct val="12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en-US" sz="11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Third level</a:t>
            </a:r>
            <a:endParaRPr b="0" lang="en-US" sz="11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marL="1371600" indent="0" defTabSz="914400">
              <a:lnSpc>
                <a:spcPct val="12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en-US" sz="105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Fourth level</a:t>
            </a:r>
            <a:endParaRPr b="0" lang="en-US" sz="105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marL="1828800" indent="0" defTabSz="914400">
              <a:lnSpc>
                <a:spcPct val="12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en-US" sz="105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Fifth level</a:t>
            </a:r>
            <a:endParaRPr b="0" lang="en-US" sz="105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208" name="PlaceHolder 4"/>
          <p:cNvSpPr>
            <a:spLocks noGrp="1"/>
          </p:cNvSpPr>
          <p:nvPr>
            <p:ph type="dt" idx="58"/>
          </p:nvPr>
        </p:nvSpPr>
        <p:spPr>
          <a:xfrm>
            <a:off x="1174680" y="6400800"/>
            <a:ext cx="2743200" cy="26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/>
                </a:solidFill>
                <a:effectLst/>
                <a:uFillTx/>
                <a:latin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&lt;日期/时间&gt;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9" name="PlaceHolder 5"/>
          <p:cNvSpPr>
            <a:spLocks noGrp="1"/>
          </p:cNvSpPr>
          <p:nvPr>
            <p:ph type="ftr" idx="59"/>
          </p:nvPr>
        </p:nvSpPr>
        <p:spPr>
          <a:xfrm>
            <a:off x="4267440" y="6400800"/>
            <a:ext cx="3657600" cy="26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/>
                </a:solidFill>
                <a:effectLst/>
                <a:uFillTx/>
                <a:latin typeface="Arial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&lt;页脚&gt;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0" name="PlaceHolder 6"/>
          <p:cNvSpPr>
            <a:spLocks noGrp="1"/>
          </p:cNvSpPr>
          <p:nvPr>
            <p:ph type="sldNum" idx="60"/>
          </p:nvPr>
        </p:nvSpPr>
        <p:spPr>
          <a:xfrm>
            <a:off x="8274600" y="6400800"/>
            <a:ext cx="3241800" cy="26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1" name="Freeform: Shape 16"/>
          <p:cNvSpPr/>
          <p:nvPr/>
        </p:nvSpPr>
        <p:spPr>
          <a:xfrm>
            <a:off x="11287080" y="0"/>
            <a:ext cx="426960" cy="854640"/>
          </a:xfrm>
          <a:custGeom>
            <a:avLst/>
            <a:gdLst>
              <a:gd name="textAreaLeft" fmla="*/ 0 w 426960"/>
              <a:gd name="textAreaRight" fmla="*/ 427320 w 426960"/>
              <a:gd name="textAreaTop" fmla="*/ 0 h 854640"/>
              <a:gd name="textAreaBottom" fmla="*/ 855000 h 854640"/>
              <a:gd name="GluePoint1X" fmla="*/ 561975 w 561975"/>
              <a:gd name="GluePoint1Y" fmla="*/ 0 h 1123950"/>
              <a:gd name="GluePoint2X" fmla="*/ 561975 w 561975"/>
              <a:gd name="GluePoint2Y" fmla="*/ 1123950 h 1123950"/>
              <a:gd name="GluePoint3X" fmla="*/ 0 w 561975"/>
              <a:gd name="GluePoint3Y" fmla="*/ 561975 h 1123950"/>
              <a:gd name="GluePoint4X" fmla="*/ 561975 w 561975"/>
              <a:gd name="GluePoint4Y" fmla="*/ 0 h 1123950"/>
            </a:gdLst>
            <a:ahLst/>
            <a:cxnLst>
              <a:cxn ang="0">
                <a:pos x="GluePoint1X" y="GluePoint1Y"/>
              </a:cxn>
              <a:cxn ang="0">
                <a:pos x="GluePoint2X" y="GluePoint2Y"/>
              </a:cxn>
              <a:cxn ang="0">
                <a:pos x="GluePoint3X" y="GluePoint3Y"/>
              </a:cxn>
              <a:cxn ang="0">
                <a:pos x="GluePoint4X" y="GluePoint4Y"/>
              </a:cxn>
            </a:cxnLst>
            <a:rect l="textAreaLeft" t="textAreaTop" r="textAreaRight" b="textAreaBottom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rgbClr val="1871c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sp>
        <p:nvSpPr>
          <p:cNvPr id="212" name="Freeform: Shape 17"/>
          <p:cNvSpPr/>
          <p:nvPr/>
        </p:nvSpPr>
        <p:spPr>
          <a:xfrm>
            <a:off x="11765160" y="0"/>
            <a:ext cx="426960" cy="854640"/>
          </a:xfrm>
          <a:custGeom>
            <a:avLst/>
            <a:gdLst>
              <a:gd name="textAreaLeft" fmla="*/ 0 w 426960"/>
              <a:gd name="textAreaRight" fmla="*/ 427320 w 426960"/>
              <a:gd name="textAreaTop" fmla="*/ 0 h 854640"/>
              <a:gd name="textAreaBottom" fmla="*/ 855000 h 854640"/>
              <a:gd name="GluePoint1X" fmla="*/ 561975 w 561975"/>
              <a:gd name="GluePoint1Y" fmla="*/ 0 h 1123950"/>
              <a:gd name="GluePoint2X" fmla="*/ 561975 w 561975"/>
              <a:gd name="GluePoint2Y" fmla="*/ 1123950 h 1123950"/>
              <a:gd name="GluePoint3X" fmla="*/ 0 w 561975"/>
              <a:gd name="GluePoint3Y" fmla="*/ 561975 h 1123950"/>
              <a:gd name="GluePoint4X" fmla="*/ 561975 w 561975"/>
              <a:gd name="GluePoint4Y" fmla="*/ 0 h 1123950"/>
            </a:gdLst>
            <a:ahLst/>
            <a:cxnLst>
              <a:cxn ang="0">
                <a:pos x="GluePoint1X" y="GluePoint1Y"/>
              </a:cxn>
              <a:cxn ang="0">
                <a:pos x="GluePoint2X" y="GluePoint2Y"/>
              </a:cxn>
              <a:cxn ang="0">
                <a:pos x="GluePoint3X" y="GluePoint3Y"/>
              </a:cxn>
              <a:cxn ang="0">
                <a:pos x="GluePoint4X" y="GluePoint4Y"/>
              </a:cxn>
            </a:cxnLst>
            <a:rect l="textAreaLeft" t="textAreaTop" r="textAreaRight" b="textAreaBottom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sp>
        <p:nvSpPr>
          <p:cNvPr id="213" name="Freeform: Shape 19"/>
          <p:cNvSpPr/>
          <p:nvPr/>
        </p:nvSpPr>
        <p:spPr>
          <a:xfrm flipH="1">
            <a:off x="0" y="6003000"/>
            <a:ext cx="426960" cy="854640"/>
          </a:xfrm>
          <a:custGeom>
            <a:avLst/>
            <a:gdLst>
              <a:gd name="textAreaLeft" fmla="*/ 360 w 426960"/>
              <a:gd name="textAreaRight" fmla="*/ 427680 w 426960"/>
              <a:gd name="textAreaTop" fmla="*/ 0 h 854640"/>
              <a:gd name="textAreaBottom" fmla="*/ 855000 h 854640"/>
              <a:gd name="GluePoint1X" fmla="*/ 561975 w 561975"/>
              <a:gd name="GluePoint1Y" fmla="*/ 0 h 1123950"/>
              <a:gd name="GluePoint2X" fmla="*/ 561975 w 561975"/>
              <a:gd name="GluePoint2Y" fmla="*/ 1123950 h 1123950"/>
              <a:gd name="GluePoint3X" fmla="*/ 0 w 561975"/>
              <a:gd name="GluePoint3Y" fmla="*/ 561975 h 1123950"/>
              <a:gd name="GluePoint4X" fmla="*/ 561975 w 561975"/>
              <a:gd name="GluePoint4Y" fmla="*/ 0 h 1123950"/>
            </a:gdLst>
            <a:ahLst/>
            <a:cxnLst>
              <a:cxn ang="0">
                <a:pos x="GluePoint1X" y="GluePoint1Y"/>
              </a:cxn>
              <a:cxn ang="0">
                <a:pos x="GluePoint2X" y="GluePoint2Y"/>
              </a:cxn>
              <a:cxn ang="0">
                <a:pos x="GluePoint3X" y="GluePoint3Y"/>
              </a:cxn>
              <a:cxn ang="0">
                <a:pos x="GluePoint4X" y="GluePoint4Y"/>
              </a:cxn>
            </a:cxnLst>
            <a:rect l="textAreaLeft" t="textAreaTop" r="textAreaRight" b="textAreaBottom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sp>
        <p:nvSpPr>
          <p:cNvPr id="214" name="Freeform: Shape 18"/>
          <p:cNvSpPr/>
          <p:nvPr/>
        </p:nvSpPr>
        <p:spPr>
          <a:xfrm flipH="1">
            <a:off x="478080" y="6003000"/>
            <a:ext cx="426960" cy="854640"/>
          </a:xfrm>
          <a:custGeom>
            <a:avLst/>
            <a:gdLst>
              <a:gd name="textAreaLeft" fmla="*/ 360 w 426960"/>
              <a:gd name="textAreaRight" fmla="*/ 427680 w 426960"/>
              <a:gd name="textAreaTop" fmla="*/ 0 h 854640"/>
              <a:gd name="textAreaBottom" fmla="*/ 855000 h 854640"/>
              <a:gd name="GluePoint1X" fmla="*/ 561975 w 561975"/>
              <a:gd name="GluePoint1Y" fmla="*/ 0 h 1123950"/>
              <a:gd name="GluePoint2X" fmla="*/ 561975 w 561975"/>
              <a:gd name="GluePoint2Y" fmla="*/ 1123950 h 1123950"/>
              <a:gd name="GluePoint3X" fmla="*/ 0 w 561975"/>
              <a:gd name="GluePoint3Y" fmla="*/ 561975 h 1123950"/>
              <a:gd name="GluePoint4X" fmla="*/ 561975 w 561975"/>
              <a:gd name="GluePoint4Y" fmla="*/ 0 h 1123950"/>
            </a:gdLst>
            <a:ahLst/>
            <a:cxnLst>
              <a:cxn ang="0">
                <a:pos x="GluePoint1X" y="GluePoint1Y"/>
              </a:cxn>
              <a:cxn ang="0">
                <a:pos x="GluePoint2X" y="GluePoint2Y"/>
              </a:cxn>
              <a:cxn ang="0">
                <a:pos x="GluePoint3X" y="GluePoint3Y"/>
              </a:cxn>
              <a:cxn ang="0">
                <a:pos x="GluePoint4X" y="GluePoint4Y"/>
              </a:cxn>
            </a:cxnLst>
            <a:rect l="textAreaLeft" t="textAreaTop" r="textAreaRight" b="textAreaBottom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rgbClr val="1871c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 Photo 6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1313280" y="886680"/>
            <a:ext cx="9386640" cy="113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1" lang="en-US" sz="3600" strike="noStrike" u="none">
                <a:solidFill>
                  <a:schemeClr val="dk1"/>
                </a:solidFill>
                <a:effectLst/>
                <a:uFillTx/>
                <a:latin typeface="Segoe UI Black"/>
              </a:rPr>
              <a:t>Click to edit Master title style</a:t>
            </a:r>
            <a:endParaRPr b="0" lang="en-US" sz="36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 type="body"/>
          </p:nvPr>
        </p:nvSpPr>
        <p:spPr>
          <a:xfrm>
            <a:off x="1313280" y="2698200"/>
            <a:ext cx="4782600" cy="2957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defTabSz="914400"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Click to edit Master text styles</a:t>
            </a:r>
            <a:endParaRPr b="0" lang="en-US" sz="14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marL="457200" indent="0" defTabSz="914400">
              <a:lnSpc>
                <a:spcPct val="12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Second level</a:t>
            </a:r>
            <a:endParaRPr b="0" lang="en-US" sz="12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marL="914400" indent="0" defTabSz="914400">
              <a:lnSpc>
                <a:spcPct val="12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en-US" sz="11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Third level</a:t>
            </a:r>
            <a:endParaRPr b="0" lang="en-US" sz="11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marL="1371600" indent="0" defTabSz="914400">
              <a:lnSpc>
                <a:spcPct val="12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en-US" sz="105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Fourth level</a:t>
            </a:r>
            <a:endParaRPr b="0" lang="en-US" sz="105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marL="1828800" indent="0" defTabSz="914400">
              <a:lnSpc>
                <a:spcPct val="12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en-US" sz="105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Fifth level</a:t>
            </a:r>
            <a:endParaRPr b="0" lang="en-US" sz="105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217" name="PlaceHolder 3"/>
          <p:cNvSpPr>
            <a:spLocks noGrp="1"/>
          </p:cNvSpPr>
          <p:nvPr>
            <p:ph type="body"/>
          </p:nvPr>
        </p:nvSpPr>
        <p:spPr>
          <a:xfrm>
            <a:off x="6659640" y="2698200"/>
            <a:ext cx="4040640" cy="2957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lnSpc>
                <a:spcPct val="12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点击以编辑提纲文本格式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2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第二提纲级别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2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第三提纲级别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2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第四提纲级别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2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第五提纲级别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2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第六提纲级别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2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第七提纲级别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218" name="PlaceHolder 4"/>
          <p:cNvSpPr>
            <a:spLocks noGrp="1"/>
          </p:cNvSpPr>
          <p:nvPr>
            <p:ph type="dt" idx="61"/>
          </p:nvPr>
        </p:nvSpPr>
        <p:spPr>
          <a:xfrm>
            <a:off x="657360" y="6400800"/>
            <a:ext cx="2743200" cy="26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/>
                </a:solidFill>
                <a:effectLst/>
                <a:uFillTx/>
                <a:latin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&lt;日期/时间&gt;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9" name="PlaceHolder 5"/>
          <p:cNvSpPr>
            <a:spLocks noGrp="1"/>
          </p:cNvSpPr>
          <p:nvPr>
            <p:ph type="ftr" idx="62"/>
          </p:nvPr>
        </p:nvSpPr>
        <p:spPr>
          <a:xfrm>
            <a:off x="4267440" y="6400800"/>
            <a:ext cx="3657600" cy="26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/>
                </a:solidFill>
                <a:effectLst/>
                <a:uFillTx/>
                <a:latin typeface="Arial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&lt;页脚&gt;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0" name="PlaceHolder 6"/>
          <p:cNvSpPr>
            <a:spLocks noGrp="1"/>
          </p:cNvSpPr>
          <p:nvPr>
            <p:ph type="sldNum" idx="63"/>
          </p:nvPr>
        </p:nvSpPr>
        <p:spPr>
          <a:xfrm>
            <a:off x="8274600" y="6400800"/>
            <a:ext cx="3241800" cy="26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1" name="Rectangle 6"/>
          <p:cNvSpPr/>
          <p:nvPr/>
        </p:nvSpPr>
        <p:spPr>
          <a:xfrm rot="5400000">
            <a:off x="11718000" y="-163800"/>
            <a:ext cx="311760" cy="6379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sp>
        <p:nvSpPr>
          <p:cNvPr id="222" name="Rectangle 6"/>
          <p:cNvSpPr/>
          <p:nvPr/>
        </p:nvSpPr>
        <p:spPr>
          <a:xfrm rot="5400000">
            <a:off x="8844480" y="-2399040"/>
            <a:ext cx="311760" cy="5108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sp>
        <p:nvSpPr>
          <p:cNvPr id="223" name="Rectangle 6"/>
          <p:cNvSpPr/>
          <p:nvPr/>
        </p:nvSpPr>
        <p:spPr>
          <a:xfrm rot="5400000">
            <a:off x="3067560" y="-3067200"/>
            <a:ext cx="311040" cy="6445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sp>
        <p:nvSpPr>
          <p:cNvPr id="224" name="Freeform: Shape 59"/>
          <p:cNvSpPr/>
          <p:nvPr/>
        </p:nvSpPr>
        <p:spPr>
          <a:xfrm flipH="1" flipV="1" rot="16200000">
            <a:off x="5672880" y="-460080"/>
            <a:ext cx="311760" cy="1231560"/>
          </a:xfrm>
          <a:custGeom>
            <a:avLst/>
            <a:gdLst>
              <a:gd name="textAreaLeft" fmla="*/ 360 w 311760"/>
              <a:gd name="textAreaRight" fmla="*/ 312480 w 311760"/>
              <a:gd name="textAreaTop" fmla="*/ -360 h 1231560"/>
              <a:gd name="textAreaBottom" fmla="*/ 1231560 h 1231560"/>
              <a:gd name="GluePoint1X" fmla="*/ 1497298 w 1497298"/>
              <a:gd name="GluePoint1Y" fmla="*/ 0 h 1457281"/>
              <a:gd name="GluePoint2X" fmla="*/ 0 w 1497298"/>
              <a:gd name="GluePoint2Y" fmla="*/ 0 h 1457281"/>
              <a:gd name="GluePoint3X" fmla="*/ 0 w 1497298"/>
              <a:gd name="GluePoint3Y" fmla="*/ 1457281 h 1457281"/>
            </a:gdLst>
            <a:ahLst/>
            <a:cxnLst>
              <a:cxn ang="0">
                <a:pos x="GluePoint1X" y="GluePoint1Y"/>
              </a:cxn>
              <a:cxn ang="0">
                <a:pos x="GluePoint2X" y="GluePoint2Y"/>
              </a:cxn>
              <a:cxn ang="0">
                <a:pos x="GluePoint3X" y="GluePoint3Y"/>
              </a:cxn>
            </a:cxnLst>
            <a:rect l="textAreaLeft" t="textAreaTop" r="textAreaRight" b="textAreaBottom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 Photo 7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6825600" y="825480"/>
            <a:ext cx="4523040" cy="93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 defTabSz="914400">
              <a:lnSpc>
                <a:spcPct val="100000"/>
              </a:lnSpc>
              <a:buNone/>
            </a:pPr>
            <a:r>
              <a:rPr b="1" lang="en-US" sz="3200" strike="noStrike" u="none">
                <a:solidFill>
                  <a:schemeClr val="dk1"/>
                </a:solidFill>
                <a:effectLst/>
                <a:uFillTx/>
                <a:latin typeface="Segoe UI Black"/>
              </a:rPr>
              <a:t>Click to edit Master title style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226" name="PlaceHolder 2"/>
          <p:cNvSpPr>
            <a:spLocks noGrp="1"/>
          </p:cNvSpPr>
          <p:nvPr>
            <p:ph type="body"/>
          </p:nvPr>
        </p:nvSpPr>
        <p:spPr>
          <a:xfrm>
            <a:off x="843840" y="831960"/>
            <a:ext cx="5648400" cy="5193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lnSpc>
                <a:spcPct val="12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点击以编辑提纲文本格式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2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第二提纲级别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2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第三提纲级别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2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第四提纲级别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2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第五提纲级别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2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第六提纲级别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2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第七提纲级别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227" name="PlaceHolder 3"/>
          <p:cNvSpPr>
            <a:spLocks noGrp="1"/>
          </p:cNvSpPr>
          <p:nvPr>
            <p:ph type="body"/>
          </p:nvPr>
        </p:nvSpPr>
        <p:spPr>
          <a:xfrm>
            <a:off x="6825600" y="2050560"/>
            <a:ext cx="4523040" cy="395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defTabSz="914400"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Click to edit Master text styles</a:t>
            </a:r>
            <a:endParaRPr b="0" lang="en-US" sz="14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marL="457200" indent="0" defTabSz="914400">
              <a:lnSpc>
                <a:spcPct val="12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Second level</a:t>
            </a:r>
            <a:endParaRPr b="0" lang="en-US" sz="12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marL="914400" indent="0" defTabSz="914400">
              <a:lnSpc>
                <a:spcPct val="12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en-US" sz="11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Third level</a:t>
            </a:r>
            <a:endParaRPr b="0" lang="en-US" sz="11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marL="1371600" indent="0" defTabSz="914400">
              <a:lnSpc>
                <a:spcPct val="12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en-US" sz="105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Fourth level</a:t>
            </a:r>
            <a:endParaRPr b="0" lang="en-US" sz="105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marL="1828800" indent="0" defTabSz="914400">
              <a:lnSpc>
                <a:spcPct val="12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en-US" sz="105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Fifth level</a:t>
            </a:r>
            <a:endParaRPr b="0" lang="en-US" sz="105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228" name="PlaceHolder 4"/>
          <p:cNvSpPr>
            <a:spLocks noGrp="1"/>
          </p:cNvSpPr>
          <p:nvPr>
            <p:ph type="dt" idx="64"/>
          </p:nvPr>
        </p:nvSpPr>
        <p:spPr>
          <a:xfrm>
            <a:off x="1174680" y="6400800"/>
            <a:ext cx="2743200" cy="26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/>
                </a:solidFill>
                <a:effectLst/>
                <a:uFillTx/>
                <a:latin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&lt;日期/时间&gt;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9" name="PlaceHolder 5"/>
          <p:cNvSpPr>
            <a:spLocks noGrp="1"/>
          </p:cNvSpPr>
          <p:nvPr>
            <p:ph type="ftr" idx="65"/>
          </p:nvPr>
        </p:nvSpPr>
        <p:spPr>
          <a:xfrm>
            <a:off x="4267440" y="6400800"/>
            <a:ext cx="3657600" cy="26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/>
                </a:solidFill>
                <a:effectLst/>
                <a:uFillTx/>
                <a:latin typeface="Arial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&lt;页脚&gt;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0" name="PlaceHolder 6"/>
          <p:cNvSpPr>
            <a:spLocks noGrp="1"/>
          </p:cNvSpPr>
          <p:nvPr>
            <p:ph type="sldNum" idx="66"/>
          </p:nvPr>
        </p:nvSpPr>
        <p:spPr>
          <a:xfrm>
            <a:off x="8274600" y="6400800"/>
            <a:ext cx="3241800" cy="26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1" name="Freeform: Shape 16"/>
          <p:cNvSpPr/>
          <p:nvPr/>
        </p:nvSpPr>
        <p:spPr>
          <a:xfrm>
            <a:off x="11287080" y="0"/>
            <a:ext cx="426960" cy="854640"/>
          </a:xfrm>
          <a:custGeom>
            <a:avLst/>
            <a:gdLst>
              <a:gd name="textAreaLeft" fmla="*/ 0 w 426960"/>
              <a:gd name="textAreaRight" fmla="*/ 427320 w 426960"/>
              <a:gd name="textAreaTop" fmla="*/ 0 h 854640"/>
              <a:gd name="textAreaBottom" fmla="*/ 855000 h 854640"/>
              <a:gd name="GluePoint1X" fmla="*/ 561975 w 561975"/>
              <a:gd name="GluePoint1Y" fmla="*/ 0 h 1123950"/>
              <a:gd name="GluePoint2X" fmla="*/ 561975 w 561975"/>
              <a:gd name="GluePoint2Y" fmla="*/ 1123950 h 1123950"/>
              <a:gd name="GluePoint3X" fmla="*/ 0 w 561975"/>
              <a:gd name="GluePoint3Y" fmla="*/ 561975 h 1123950"/>
              <a:gd name="GluePoint4X" fmla="*/ 561975 w 561975"/>
              <a:gd name="GluePoint4Y" fmla="*/ 0 h 1123950"/>
            </a:gdLst>
            <a:ahLst/>
            <a:cxnLst>
              <a:cxn ang="0">
                <a:pos x="GluePoint1X" y="GluePoint1Y"/>
              </a:cxn>
              <a:cxn ang="0">
                <a:pos x="GluePoint2X" y="GluePoint2Y"/>
              </a:cxn>
              <a:cxn ang="0">
                <a:pos x="GluePoint3X" y="GluePoint3Y"/>
              </a:cxn>
              <a:cxn ang="0">
                <a:pos x="GluePoint4X" y="GluePoint4Y"/>
              </a:cxn>
            </a:cxnLst>
            <a:rect l="textAreaLeft" t="textAreaTop" r="textAreaRight" b="textAreaBottom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rgbClr val="1871c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sp>
        <p:nvSpPr>
          <p:cNvPr id="232" name="Freeform: Shape 17"/>
          <p:cNvSpPr/>
          <p:nvPr/>
        </p:nvSpPr>
        <p:spPr>
          <a:xfrm>
            <a:off x="11765160" y="0"/>
            <a:ext cx="426960" cy="854640"/>
          </a:xfrm>
          <a:custGeom>
            <a:avLst/>
            <a:gdLst>
              <a:gd name="textAreaLeft" fmla="*/ 0 w 426960"/>
              <a:gd name="textAreaRight" fmla="*/ 427320 w 426960"/>
              <a:gd name="textAreaTop" fmla="*/ 0 h 854640"/>
              <a:gd name="textAreaBottom" fmla="*/ 855000 h 854640"/>
              <a:gd name="GluePoint1X" fmla="*/ 561975 w 561975"/>
              <a:gd name="GluePoint1Y" fmla="*/ 0 h 1123950"/>
              <a:gd name="GluePoint2X" fmla="*/ 561975 w 561975"/>
              <a:gd name="GluePoint2Y" fmla="*/ 1123950 h 1123950"/>
              <a:gd name="GluePoint3X" fmla="*/ 0 w 561975"/>
              <a:gd name="GluePoint3Y" fmla="*/ 561975 h 1123950"/>
              <a:gd name="GluePoint4X" fmla="*/ 561975 w 561975"/>
              <a:gd name="GluePoint4Y" fmla="*/ 0 h 1123950"/>
            </a:gdLst>
            <a:ahLst/>
            <a:cxnLst>
              <a:cxn ang="0">
                <a:pos x="GluePoint1X" y="GluePoint1Y"/>
              </a:cxn>
              <a:cxn ang="0">
                <a:pos x="GluePoint2X" y="GluePoint2Y"/>
              </a:cxn>
              <a:cxn ang="0">
                <a:pos x="GluePoint3X" y="GluePoint3Y"/>
              </a:cxn>
              <a:cxn ang="0">
                <a:pos x="GluePoint4X" y="GluePoint4Y"/>
              </a:cxn>
            </a:cxnLst>
            <a:rect l="textAreaLeft" t="textAreaTop" r="textAreaRight" b="textAreaBottom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sp>
        <p:nvSpPr>
          <p:cNvPr id="233" name="Freeform: Shape 19"/>
          <p:cNvSpPr/>
          <p:nvPr/>
        </p:nvSpPr>
        <p:spPr>
          <a:xfrm flipH="1">
            <a:off x="0" y="6003000"/>
            <a:ext cx="426960" cy="854640"/>
          </a:xfrm>
          <a:custGeom>
            <a:avLst/>
            <a:gdLst>
              <a:gd name="textAreaLeft" fmla="*/ 360 w 426960"/>
              <a:gd name="textAreaRight" fmla="*/ 427680 w 426960"/>
              <a:gd name="textAreaTop" fmla="*/ 0 h 854640"/>
              <a:gd name="textAreaBottom" fmla="*/ 855000 h 854640"/>
              <a:gd name="GluePoint1X" fmla="*/ 561975 w 561975"/>
              <a:gd name="GluePoint1Y" fmla="*/ 0 h 1123950"/>
              <a:gd name="GluePoint2X" fmla="*/ 561975 w 561975"/>
              <a:gd name="GluePoint2Y" fmla="*/ 1123950 h 1123950"/>
              <a:gd name="GluePoint3X" fmla="*/ 0 w 561975"/>
              <a:gd name="GluePoint3Y" fmla="*/ 561975 h 1123950"/>
              <a:gd name="GluePoint4X" fmla="*/ 561975 w 561975"/>
              <a:gd name="GluePoint4Y" fmla="*/ 0 h 1123950"/>
            </a:gdLst>
            <a:ahLst/>
            <a:cxnLst>
              <a:cxn ang="0">
                <a:pos x="GluePoint1X" y="GluePoint1Y"/>
              </a:cxn>
              <a:cxn ang="0">
                <a:pos x="GluePoint2X" y="GluePoint2Y"/>
              </a:cxn>
              <a:cxn ang="0">
                <a:pos x="GluePoint3X" y="GluePoint3Y"/>
              </a:cxn>
              <a:cxn ang="0">
                <a:pos x="GluePoint4X" y="GluePoint4Y"/>
              </a:cxn>
            </a:cxnLst>
            <a:rect l="textAreaLeft" t="textAreaTop" r="textAreaRight" b="textAreaBottom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sp>
        <p:nvSpPr>
          <p:cNvPr id="234" name="Freeform: Shape 18"/>
          <p:cNvSpPr/>
          <p:nvPr/>
        </p:nvSpPr>
        <p:spPr>
          <a:xfrm flipH="1">
            <a:off x="478080" y="6003000"/>
            <a:ext cx="426960" cy="854640"/>
          </a:xfrm>
          <a:custGeom>
            <a:avLst/>
            <a:gdLst>
              <a:gd name="textAreaLeft" fmla="*/ 360 w 426960"/>
              <a:gd name="textAreaRight" fmla="*/ 427680 w 426960"/>
              <a:gd name="textAreaTop" fmla="*/ 0 h 854640"/>
              <a:gd name="textAreaBottom" fmla="*/ 855000 h 854640"/>
              <a:gd name="GluePoint1X" fmla="*/ 561975 w 561975"/>
              <a:gd name="GluePoint1Y" fmla="*/ 0 h 1123950"/>
              <a:gd name="GluePoint2X" fmla="*/ 561975 w 561975"/>
              <a:gd name="GluePoint2Y" fmla="*/ 1123950 h 1123950"/>
              <a:gd name="GluePoint3X" fmla="*/ 0 w 561975"/>
              <a:gd name="GluePoint3Y" fmla="*/ 561975 h 1123950"/>
              <a:gd name="GluePoint4X" fmla="*/ 561975 w 561975"/>
              <a:gd name="GluePoint4Y" fmla="*/ 0 h 1123950"/>
            </a:gdLst>
            <a:ahLst/>
            <a:cxnLst>
              <a:cxn ang="0">
                <a:pos x="GluePoint1X" y="GluePoint1Y"/>
              </a:cxn>
              <a:cxn ang="0">
                <a:pos x="GluePoint2X" y="GluePoint2Y"/>
              </a:cxn>
              <a:cxn ang="0">
                <a:pos x="GluePoint3X" y="GluePoint3Y"/>
              </a:cxn>
              <a:cxn ang="0">
                <a:pos x="GluePoint4X" y="GluePoint4Y"/>
              </a:cxn>
            </a:cxnLst>
            <a:rect l="textAreaLeft" t="textAreaTop" r="textAreaRight" b="textAreaBottom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rgbClr val="1871c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 3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Rectangle 8"/>
          <p:cNvSpPr/>
          <p:nvPr/>
        </p:nvSpPr>
        <p:spPr>
          <a:xfrm flipH="1" flipV="1" rot="10800000">
            <a:off x="360" y="4557960"/>
            <a:ext cx="1497600" cy="22993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sp>
        <p:nvSpPr>
          <p:cNvPr id="236" name="Freeform: Shape 59"/>
          <p:cNvSpPr/>
          <p:nvPr/>
        </p:nvSpPr>
        <p:spPr>
          <a:xfrm flipV="1">
            <a:off x="0" y="4557600"/>
            <a:ext cx="1497600" cy="2299320"/>
          </a:xfrm>
          <a:custGeom>
            <a:avLst/>
            <a:gdLst>
              <a:gd name="textAreaLeft" fmla="*/ 0 w 1497600"/>
              <a:gd name="textAreaRight" fmla="*/ 1497960 w 1497600"/>
              <a:gd name="textAreaTop" fmla="*/ -360 h 2299320"/>
              <a:gd name="textAreaBottom" fmla="*/ 2299320 h 2299320"/>
              <a:gd name="GluePoint1X" fmla="*/ 1497298 w 1497298"/>
              <a:gd name="GluePoint1Y" fmla="*/ 0 h 1457281"/>
              <a:gd name="GluePoint2X" fmla="*/ 0 w 1497298"/>
              <a:gd name="GluePoint2Y" fmla="*/ 0 h 1457281"/>
              <a:gd name="GluePoint3X" fmla="*/ 0 w 1497298"/>
              <a:gd name="GluePoint3Y" fmla="*/ 1457281 h 1457281"/>
            </a:gdLst>
            <a:ahLst/>
            <a:cxnLst>
              <a:cxn ang="0">
                <a:pos x="GluePoint1X" y="GluePoint1Y"/>
              </a:cxn>
              <a:cxn ang="0">
                <a:pos x="GluePoint2X" y="GluePoint2Y"/>
              </a:cxn>
              <a:cxn ang="0">
                <a:pos x="GluePoint3X" y="GluePoint3Y"/>
              </a:cxn>
            </a:cxnLst>
            <a:rect l="textAreaLeft" t="textAreaTop" r="textAreaRight" b="textAreaBottom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sp>
        <p:nvSpPr>
          <p:cNvPr id="237" name="Rectangle 8"/>
          <p:cNvSpPr/>
          <p:nvPr/>
        </p:nvSpPr>
        <p:spPr>
          <a:xfrm flipV="1" rot="10800000">
            <a:off x="10695240" y="4557960"/>
            <a:ext cx="1497600" cy="22993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sp>
        <p:nvSpPr>
          <p:cNvPr id="238" name="Freeform: Shape 59"/>
          <p:cNvSpPr/>
          <p:nvPr/>
        </p:nvSpPr>
        <p:spPr>
          <a:xfrm flipH="1" flipV="1">
            <a:off x="10694520" y="4557600"/>
            <a:ext cx="1497600" cy="2299320"/>
          </a:xfrm>
          <a:custGeom>
            <a:avLst/>
            <a:gdLst>
              <a:gd name="textAreaLeft" fmla="*/ 360 w 1497600"/>
              <a:gd name="textAreaRight" fmla="*/ 1498320 w 1497600"/>
              <a:gd name="textAreaTop" fmla="*/ -360 h 2299320"/>
              <a:gd name="textAreaBottom" fmla="*/ 2299320 h 2299320"/>
              <a:gd name="GluePoint1X" fmla="*/ 1497298 w 1497298"/>
              <a:gd name="GluePoint1Y" fmla="*/ 0 h 1457281"/>
              <a:gd name="GluePoint2X" fmla="*/ 0 w 1497298"/>
              <a:gd name="GluePoint2Y" fmla="*/ 0 h 1457281"/>
              <a:gd name="GluePoint3X" fmla="*/ 0 w 1497298"/>
              <a:gd name="GluePoint3Y" fmla="*/ 1457281 h 1457281"/>
            </a:gdLst>
            <a:ahLst/>
            <a:cxnLst>
              <a:cxn ang="0">
                <a:pos x="GluePoint1X" y="GluePoint1Y"/>
              </a:cxn>
              <a:cxn ang="0">
                <a:pos x="GluePoint2X" y="GluePoint2Y"/>
              </a:cxn>
              <a:cxn ang="0">
                <a:pos x="GluePoint3X" y="GluePoint3Y"/>
              </a:cxn>
            </a:cxnLst>
            <a:rect l="textAreaLeft" t="textAreaTop" r="textAreaRight" b="textAreaBottom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2025720" y="1122480"/>
            <a:ext cx="81410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1" lang="en-US" sz="5400" strike="noStrike" u="none">
                <a:solidFill>
                  <a:schemeClr val="dk1"/>
                </a:solidFill>
                <a:effectLst/>
                <a:uFillTx/>
                <a:latin typeface="Segoe UI Black"/>
              </a:rPr>
              <a:t>Click to edit Master title style</a:t>
            </a:r>
            <a:endParaRPr b="0" lang="en-US" sz="54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240" name="PlaceHolder 2"/>
          <p:cNvSpPr>
            <a:spLocks noGrp="1"/>
          </p:cNvSpPr>
          <p:nvPr>
            <p:ph type="body"/>
          </p:nvPr>
        </p:nvSpPr>
        <p:spPr>
          <a:xfrm>
            <a:off x="1981080" y="5793840"/>
            <a:ext cx="1801440" cy="26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 defTabSz="914400">
              <a:lnSpc>
                <a:spcPct val="120000"/>
              </a:lnSpc>
              <a:buNone/>
              <a:tabLst>
                <a:tab algn="l" pos="0"/>
              </a:tabLst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Presenter Name</a:t>
            </a:r>
            <a:endParaRPr b="0" lang="en-US" sz="16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241" name="PlaceHolder 3"/>
          <p:cNvSpPr>
            <a:spLocks noGrp="1"/>
          </p:cNvSpPr>
          <p:nvPr>
            <p:ph type="dt" idx="67"/>
          </p:nvPr>
        </p:nvSpPr>
        <p:spPr>
          <a:xfrm>
            <a:off x="657360" y="6400800"/>
            <a:ext cx="2743200" cy="26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lt1"/>
                </a:solidFill>
                <a:effectLst/>
                <a:uFillTx/>
                <a:latin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lt1"/>
                </a:solidFill>
                <a:effectLst/>
                <a:uFillTx/>
                <a:latin typeface="Arial"/>
              </a:rPr>
              <a:t>&lt;日期/时间&gt;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2" name="PlaceHolder 4"/>
          <p:cNvSpPr>
            <a:spLocks noGrp="1"/>
          </p:cNvSpPr>
          <p:nvPr>
            <p:ph type="ftr" idx="68"/>
          </p:nvPr>
        </p:nvSpPr>
        <p:spPr>
          <a:xfrm>
            <a:off x="4267440" y="6400800"/>
            <a:ext cx="3657600" cy="26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/>
                </a:solidFill>
                <a:effectLst/>
                <a:uFillTx/>
                <a:latin typeface="Arial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&lt;页脚&gt;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3" name="PlaceHolder 5"/>
          <p:cNvSpPr>
            <a:spLocks noGrp="1"/>
          </p:cNvSpPr>
          <p:nvPr>
            <p:ph type="sldNum" idx="69"/>
          </p:nvPr>
        </p:nvSpPr>
        <p:spPr>
          <a:xfrm>
            <a:off x="8274600" y="6400800"/>
            <a:ext cx="3241800" cy="26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4" name="Rectangle 6"/>
          <p:cNvSpPr/>
          <p:nvPr/>
        </p:nvSpPr>
        <p:spPr>
          <a:xfrm flipH="1" rot="10800000">
            <a:off x="360" y="360"/>
            <a:ext cx="1497600" cy="24562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sp>
        <p:nvSpPr>
          <p:cNvPr id="245" name="Freeform: Shape 59"/>
          <p:cNvSpPr/>
          <p:nvPr/>
        </p:nvSpPr>
        <p:spPr>
          <a:xfrm flipV="1">
            <a:off x="0" y="-720"/>
            <a:ext cx="1488960" cy="2456280"/>
          </a:xfrm>
          <a:custGeom>
            <a:avLst/>
            <a:gdLst>
              <a:gd name="textAreaLeft" fmla="*/ 0 w 1488960"/>
              <a:gd name="textAreaRight" fmla="*/ 1489320 w 1488960"/>
              <a:gd name="textAreaTop" fmla="*/ -360 h 2456280"/>
              <a:gd name="textAreaBottom" fmla="*/ 2456280 h 2456280"/>
              <a:gd name="GluePoint1X" fmla="*/ 1497298 w 1497298"/>
              <a:gd name="GluePoint1Y" fmla="*/ 0 h 1457281"/>
              <a:gd name="GluePoint2X" fmla="*/ 0 w 1497298"/>
              <a:gd name="GluePoint2Y" fmla="*/ 0 h 1457281"/>
              <a:gd name="GluePoint3X" fmla="*/ 0 w 1497298"/>
              <a:gd name="GluePoint3Y" fmla="*/ 1457281 h 1457281"/>
            </a:gdLst>
            <a:ahLst/>
            <a:cxnLst>
              <a:cxn ang="0">
                <a:pos x="GluePoint1X" y="GluePoint1Y"/>
              </a:cxn>
              <a:cxn ang="0">
                <a:pos x="GluePoint2X" y="GluePoint2Y"/>
              </a:cxn>
              <a:cxn ang="0">
                <a:pos x="GluePoint3X" y="GluePoint3Y"/>
              </a:cxn>
            </a:cxnLst>
            <a:rect l="textAreaLeft" t="textAreaTop" r="textAreaRight" b="textAreaBottom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sp>
        <p:nvSpPr>
          <p:cNvPr id="246" name="Rectangle 6"/>
          <p:cNvSpPr/>
          <p:nvPr/>
        </p:nvSpPr>
        <p:spPr>
          <a:xfrm flipH="1" rot="10800000">
            <a:off x="360" y="2456640"/>
            <a:ext cx="1497600" cy="2101680"/>
          </a:xfrm>
          <a:prstGeom prst="rect">
            <a:avLst/>
          </a:prstGeom>
          <a:solidFill>
            <a:schemeClr val="accent3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247" name="Freeform: Shape 9"/>
          <p:cNvSpPr/>
          <p:nvPr/>
        </p:nvSpPr>
        <p:spPr>
          <a:xfrm flipV="1">
            <a:off x="0" y="3813120"/>
            <a:ext cx="1497600" cy="745200"/>
          </a:xfrm>
          <a:custGeom>
            <a:avLst/>
            <a:gdLst>
              <a:gd name="textAreaLeft" fmla="*/ 0 w 1497600"/>
              <a:gd name="textAreaRight" fmla="*/ 1497960 w 1497600"/>
              <a:gd name="textAreaTop" fmla="*/ 360 h 745200"/>
              <a:gd name="textAreaBottom" fmla="*/ 745920 h 745200"/>
              <a:gd name="GluePoint1X" fmla="*/ 0 w 2351450"/>
              <a:gd name="GluePoint1Y" fmla="*/ 0 h 1170173"/>
              <a:gd name="GluePoint2X" fmla="*/ 2351450 w 2351450"/>
              <a:gd name="GluePoint2Y" fmla="*/ 0 h 1170173"/>
              <a:gd name="GluePoint3X" fmla="*/ 2345674 w 2351450"/>
              <a:gd name="GluePoint3Y" fmla="*/ 114394 h 1170173"/>
              <a:gd name="GluePoint4X" fmla="*/ 1175725 w 2351450"/>
              <a:gd name="GluePoint4Y" fmla="*/ 1170173 h 1170173"/>
              <a:gd name="GluePoint5X" fmla="*/ 5777 w 2351450"/>
              <a:gd name="GluePoint5Y" fmla="*/ 114394 h 1170173"/>
            </a:gdLst>
            <a:ahLst/>
            <a:cxnLst>
              <a:cxn ang="0">
                <a:pos x="GluePoint1X" y="GluePoint1Y"/>
              </a:cxn>
              <a:cxn ang="0">
                <a:pos x="GluePoint2X" y="GluePoint2Y"/>
              </a:cxn>
              <a:cxn ang="0">
                <a:pos x="GluePoint3X" y="GluePoint3Y"/>
              </a:cxn>
              <a:cxn ang="0">
                <a:pos x="GluePoint4X" y="GluePoint4Y"/>
              </a:cxn>
              <a:cxn ang="0">
                <a:pos x="GluePoint5X" y="GluePoint5Y"/>
              </a:cxn>
            </a:cxnLst>
            <a:rect l="textAreaLeft" t="textAreaTop" r="textAreaRight" b="textAreaBottom"/>
            <a:pathLst>
              <a:path w="2351450" h="1170173">
                <a:moveTo>
                  <a:pt x="0" y="0"/>
                </a:moveTo>
                <a:lnTo>
                  <a:pt x="2351450" y="0"/>
                </a:lnTo>
                <a:lnTo>
                  <a:pt x="2345674" y="114394"/>
                </a:lnTo>
                <a:cubicBezTo>
                  <a:pt x="2285450" y="707410"/>
                  <a:pt x="1784630" y="1170173"/>
                  <a:pt x="1175725" y="1170173"/>
                </a:cubicBezTo>
                <a:cubicBezTo>
                  <a:pt x="566821" y="1170173"/>
                  <a:pt x="66001" y="707410"/>
                  <a:pt x="5777" y="1143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GB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sp>
        <p:nvSpPr>
          <p:cNvPr id="248" name="Rectangle 6"/>
          <p:cNvSpPr/>
          <p:nvPr/>
        </p:nvSpPr>
        <p:spPr>
          <a:xfrm rot="10800000">
            <a:off x="10695240" y="360"/>
            <a:ext cx="1497600" cy="24562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sp>
        <p:nvSpPr>
          <p:cNvPr id="249" name="Freeform: Shape 59"/>
          <p:cNvSpPr/>
          <p:nvPr/>
        </p:nvSpPr>
        <p:spPr>
          <a:xfrm flipH="1" flipV="1">
            <a:off x="10703520" y="-360"/>
            <a:ext cx="1488960" cy="2456280"/>
          </a:xfrm>
          <a:custGeom>
            <a:avLst/>
            <a:gdLst>
              <a:gd name="textAreaLeft" fmla="*/ 360 w 1488960"/>
              <a:gd name="textAreaRight" fmla="*/ 1489680 w 1488960"/>
              <a:gd name="textAreaTop" fmla="*/ -360 h 2456280"/>
              <a:gd name="textAreaBottom" fmla="*/ 2456280 h 2456280"/>
              <a:gd name="GluePoint1X" fmla="*/ 1497298 w 1497298"/>
              <a:gd name="GluePoint1Y" fmla="*/ 0 h 1457281"/>
              <a:gd name="GluePoint2X" fmla="*/ 0 w 1497298"/>
              <a:gd name="GluePoint2Y" fmla="*/ 0 h 1457281"/>
              <a:gd name="GluePoint3X" fmla="*/ 0 w 1497298"/>
              <a:gd name="GluePoint3Y" fmla="*/ 1457281 h 1457281"/>
            </a:gdLst>
            <a:ahLst/>
            <a:cxnLst>
              <a:cxn ang="0">
                <a:pos x="GluePoint1X" y="GluePoint1Y"/>
              </a:cxn>
              <a:cxn ang="0">
                <a:pos x="GluePoint2X" y="GluePoint2Y"/>
              </a:cxn>
              <a:cxn ang="0">
                <a:pos x="GluePoint3X" y="GluePoint3Y"/>
              </a:cxn>
            </a:cxnLst>
            <a:rect l="textAreaLeft" t="textAreaTop" r="textAreaRight" b="textAreaBottom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sp>
        <p:nvSpPr>
          <p:cNvPr id="250" name="Rectangle 6"/>
          <p:cNvSpPr/>
          <p:nvPr/>
        </p:nvSpPr>
        <p:spPr>
          <a:xfrm rot="10800000">
            <a:off x="10695240" y="2456640"/>
            <a:ext cx="1497600" cy="2101680"/>
          </a:xfrm>
          <a:prstGeom prst="rect">
            <a:avLst/>
          </a:prstGeom>
          <a:solidFill>
            <a:schemeClr val="accent3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251" name="Freeform: Shape 9"/>
          <p:cNvSpPr/>
          <p:nvPr/>
        </p:nvSpPr>
        <p:spPr>
          <a:xfrm flipV="1">
            <a:off x="10694520" y="3813120"/>
            <a:ext cx="1497600" cy="745200"/>
          </a:xfrm>
          <a:custGeom>
            <a:avLst/>
            <a:gdLst>
              <a:gd name="textAreaLeft" fmla="*/ 0 w 1497600"/>
              <a:gd name="textAreaRight" fmla="*/ 1497960 w 1497600"/>
              <a:gd name="textAreaTop" fmla="*/ 360 h 745200"/>
              <a:gd name="textAreaBottom" fmla="*/ 745920 h 745200"/>
              <a:gd name="GluePoint1X" fmla="*/ 0 w 2351450"/>
              <a:gd name="GluePoint1Y" fmla="*/ 0 h 1170173"/>
              <a:gd name="GluePoint2X" fmla="*/ 2351450 w 2351450"/>
              <a:gd name="GluePoint2Y" fmla="*/ 0 h 1170173"/>
              <a:gd name="GluePoint3X" fmla="*/ 2345674 w 2351450"/>
              <a:gd name="GluePoint3Y" fmla="*/ 114394 h 1170173"/>
              <a:gd name="GluePoint4X" fmla="*/ 1175725 w 2351450"/>
              <a:gd name="GluePoint4Y" fmla="*/ 1170173 h 1170173"/>
              <a:gd name="GluePoint5X" fmla="*/ 5777 w 2351450"/>
              <a:gd name="GluePoint5Y" fmla="*/ 114394 h 1170173"/>
            </a:gdLst>
            <a:ahLst/>
            <a:cxnLst>
              <a:cxn ang="0">
                <a:pos x="GluePoint1X" y="GluePoint1Y"/>
              </a:cxn>
              <a:cxn ang="0">
                <a:pos x="GluePoint2X" y="GluePoint2Y"/>
              </a:cxn>
              <a:cxn ang="0">
                <a:pos x="GluePoint3X" y="GluePoint3Y"/>
              </a:cxn>
              <a:cxn ang="0">
                <a:pos x="GluePoint4X" y="GluePoint4Y"/>
              </a:cxn>
              <a:cxn ang="0">
                <a:pos x="GluePoint5X" y="GluePoint5Y"/>
              </a:cxn>
            </a:cxnLst>
            <a:rect l="textAreaLeft" t="textAreaTop" r="textAreaRight" b="textAreaBottom"/>
            <a:pathLst>
              <a:path w="2351450" h="1170173">
                <a:moveTo>
                  <a:pt x="0" y="0"/>
                </a:moveTo>
                <a:lnTo>
                  <a:pt x="2351450" y="0"/>
                </a:lnTo>
                <a:lnTo>
                  <a:pt x="2345674" y="114394"/>
                </a:lnTo>
                <a:cubicBezTo>
                  <a:pt x="2285450" y="707410"/>
                  <a:pt x="1784630" y="1170173"/>
                  <a:pt x="1175725" y="1170173"/>
                </a:cubicBezTo>
                <a:cubicBezTo>
                  <a:pt x="566821" y="1170173"/>
                  <a:pt x="66001" y="707410"/>
                  <a:pt x="5777" y="1143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GB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 Photo 8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title"/>
          </p:nvPr>
        </p:nvSpPr>
        <p:spPr>
          <a:xfrm>
            <a:off x="873360" y="831960"/>
            <a:ext cx="4572000" cy="187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 defTabSz="914400">
              <a:lnSpc>
                <a:spcPct val="100000"/>
              </a:lnSpc>
              <a:buNone/>
            </a:pPr>
            <a:r>
              <a:rPr b="1" lang="en-US" sz="3600" strike="noStrike" u="none">
                <a:solidFill>
                  <a:schemeClr val="dk1"/>
                </a:solidFill>
                <a:effectLst/>
                <a:uFillTx/>
                <a:latin typeface="Segoe UI Black"/>
              </a:rPr>
              <a:t>Click to edit Master title style</a:t>
            </a:r>
            <a:endParaRPr b="0" lang="en-US" sz="36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253" name="PlaceHolder 2"/>
          <p:cNvSpPr>
            <a:spLocks noGrp="1"/>
          </p:cNvSpPr>
          <p:nvPr>
            <p:ph type="body"/>
          </p:nvPr>
        </p:nvSpPr>
        <p:spPr>
          <a:xfrm>
            <a:off x="873360" y="2899080"/>
            <a:ext cx="4572000" cy="3126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defTabSz="914400"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Click to edit Master text styles</a:t>
            </a:r>
            <a:endParaRPr b="0" lang="en-US" sz="14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marL="457200" indent="0" defTabSz="914400">
              <a:lnSpc>
                <a:spcPct val="12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Second level</a:t>
            </a:r>
            <a:endParaRPr b="0" lang="en-US" sz="12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marL="914400" indent="0" defTabSz="914400">
              <a:lnSpc>
                <a:spcPct val="12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en-US" sz="11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Third level</a:t>
            </a:r>
            <a:endParaRPr b="0" lang="en-US" sz="11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marL="1371600" indent="0" defTabSz="914400">
              <a:lnSpc>
                <a:spcPct val="12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en-US" sz="105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Fourth level</a:t>
            </a:r>
            <a:endParaRPr b="0" lang="en-US" sz="105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marL="1828800" indent="0" defTabSz="914400">
              <a:lnSpc>
                <a:spcPct val="12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en-US" sz="105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Fifth level</a:t>
            </a:r>
            <a:endParaRPr b="0" lang="en-US" sz="105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254" name="PlaceHolder 3"/>
          <p:cNvSpPr>
            <a:spLocks noGrp="1"/>
          </p:cNvSpPr>
          <p:nvPr>
            <p:ph type="body"/>
          </p:nvPr>
        </p:nvSpPr>
        <p:spPr>
          <a:xfrm>
            <a:off x="5918040" y="831960"/>
            <a:ext cx="5430240" cy="5193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lnSpc>
                <a:spcPct val="12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点击以编辑提纲文本格式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2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第二提纲级别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2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第三提纲级别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2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第四提纲级别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2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第五提纲级别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2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第六提纲级别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2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第七提纲级别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255" name="PlaceHolder 4"/>
          <p:cNvSpPr>
            <a:spLocks noGrp="1"/>
          </p:cNvSpPr>
          <p:nvPr>
            <p:ph type="dt" idx="70"/>
          </p:nvPr>
        </p:nvSpPr>
        <p:spPr>
          <a:xfrm>
            <a:off x="1174680" y="6400800"/>
            <a:ext cx="2743200" cy="26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/>
                </a:solidFill>
                <a:effectLst/>
                <a:uFillTx/>
                <a:latin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&lt;日期/时间&gt;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6" name="PlaceHolder 5"/>
          <p:cNvSpPr>
            <a:spLocks noGrp="1"/>
          </p:cNvSpPr>
          <p:nvPr>
            <p:ph type="ftr" idx="71"/>
          </p:nvPr>
        </p:nvSpPr>
        <p:spPr>
          <a:xfrm>
            <a:off x="4267440" y="6400800"/>
            <a:ext cx="3657600" cy="26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/>
                </a:solidFill>
                <a:effectLst/>
                <a:uFillTx/>
                <a:latin typeface="Arial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&lt;页脚&gt;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7" name="PlaceHolder 6"/>
          <p:cNvSpPr>
            <a:spLocks noGrp="1"/>
          </p:cNvSpPr>
          <p:nvPr>
            <p:ph type="sldNum" idx="72"/>
          </p:nvPr>
        </p:nvSpPr>
        <p:spPr>
          <a:xfrm>
            <a:off x="8274600" y="6400800"/>
            <a:ext cx="3241800" cy="26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8" name="Freeform: Shape 59"/>
          <p:cNvSpPr/>
          <p:nvPr/>
        </p:nvSpPr>
        <p:spPr>
          <a:xfrm flipH="1">
            <a:off x="10887120" y="0"/>
            <a:ext cx="652320" cy="654120"/>
          </a:xfrm>
          <a:custGeom>
            <a:avLst/>
            <a:gdLst>
              <a:gd name="textAreaLeft" fmla="*/ 360 w 652320"/>
              <a:gd name="textAreaRight" fmla="*/ 653040 w 652320"/>
              <a:gd name="textAreaTop" fmla="*/ 0 h 654120"/>
              <a:gd name="textAreaBottom" fmla="*/ 654480 h 654120"/>
              <a:gd name="GluePoint1X" fmla="*/ 1497298 w 1497298"/>
              <a:gd name="GluePoint1Y" fmla="*/ 0 h 1457281"/>
              <a:gd name="GluePoint2X" fmla="*/ 0 w 1497298"/>
              <a:gd name="GluePoint2Y" fmla="*/ 0 h 1457281"/>
              <a:gd name="GluePoint3X" fmla="*/ 0 w 1497298"/>
              <a:gd name="GluePoint3Y" fmla="*/ 1457281 h 1457281"/>
            </a:gdLst>
            <a:ahLst/>
            <a:cxnLst>
              <a:cxn ang="0">
                <a:pos x="GluePoint1X" y="GluePoint1Y"/>
              </a:cxn>
              <a:cxn ang="0">
                <a:pos x="GluePoint2X" y="GluePoint2Y"/>
              </a:cxn>
              <a:cxn ang="0">
                <a:pos x="GluePoint3X" y="GluePoint3Y"/>
              </a:cxn>
            </a:cxnLst>
            <a:rect l="textAreaLeft" t="textAreaTop" r="textAreaRight" b="textAreaBottom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259" name="Rectangle 9"/>
          <p:cNvSpPr/>
          <p:nvPr/>
        </p:nvSpPr>
        <p:spPr>
          <a:xfrm flipV="1" rot="16200000">
            <a:off x="11539440" y="0"/>
            <a:ext cx="654120" cy="652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sp>
        <p:nvSpPr>
          <p:cNvPr id="260" name="Rectangle 11"/>
          <p:cNvSpPr/>
          <p:nvPr/>
        </p:nvSpPr>
        <p:spPr>
          <a:xfrm flipH="1" rot="16200000">
            <a:off x="-360" y="6204240"/>
            <a:ext cx="654120" cy="652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sp>
        <p:nvSpPr>
          <p:cNvPr id="261" name="Freeform: Shape 59"/>
          <p:cNvSpPr/>
          <p:nvPr/>
        </p:nvSpPr>
        <p:spPr>
          <a:xfrm flipV="1">
            <a:off x="652680" y="6202800"/>
            <a:ext cx="652320" cy="654120"/>
          </a:xfrm>
          <a:custGeom>
            <a:avLst/>
            <a:gdLst>
              <a:gd name="textAreaLeft" fmla="*/ 0 w 652320"/>
              <a:gd name="textAreaRight" fmla="*/ 652680 w 652320"/>
              <a:gd name="textAreaTop" fmla="*/ -360 h 654120"/>
              <a:gd name="textAreaBottom" fmla="*/ 654120 h 654120"/>
              <a:gd name="GluePoint1X" fmla="*/ 1497298 w 1497298"/>
              <a:gd name="GluePoint1Y" fmla="*/ 0 h 1457281"/>
              <a:gd name="GluePoint2X" fmla="*/ 0 w 1497298"/>
              <a:gd name="GluePoint2Y" fmla="*/ 0 h 1457281"/>
              <a:gd name="GluePoint3X" fmla="*/ 0 w 1497298"/>
              <a:gd name="GluePoint3Y" fmla="*/ 1457281 h 1457281"/>
            </a:gdLst>
            <a:ahLst/>
            <a:cxnLst>
              <a:cxn ang="0">
                <a:pos x="GluePoint1X" y="GluePoint1Y"/>
              </a:cxn>
              <a:cxn ang="0">
                <a:pos x="GluePoint2X" y="GluePoint2Y"/>
              </a:cxn>
              <a:cxn ang="0">
                <a:pos x="GluePoint3X" y="GluePoint3Y"/>
              </a:cxn>
            </a:cxnLst>
            <a:rect l="textAreaLeft" t="textAreaTop" r="textAreaRight" b="textAreaBottom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 Photo 9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title"/>
          </p:nvPr>
        </p:nvSpPr>
        <p:spPr>
          <a:xfrm>
            <a:off x="7946640" y="831960"/>
            <a:ext cx="3401640" cy="152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 defTabSz="914400">
              <a:lnSpc>
                <a:spcPct val="100000"/>
              </a:lnSpc>
              <a:buNone/>
            </a:pPr>
            <a:r>
              <a:rPr b="1" lang="en-US" sz="3600" strike="noStrike" u="none">
                <a:solidFill>
                  <a:schemeClr val="dk1"/>
                </a:solidFill>
                <a:effectLst/>
                <a:uFillTx/>
                <a:latin typeface="Segoe UI Black"/>
              </a:rPr>
              <a:t>Click to edit Master title style</a:t>
            </a:r>
            <a:endParaRPr b="0" lang="en-US" sz="36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263" name="PlaceHolder 2"/>
          <p:cNvSpPr>
            <a:spLocks noGrp="1"/>
          </p:cNvSpPr>
          <p:nvPr>
            <p:ph type="body"/>
          </p:nvPr>
        </p:nvSpPr>
        <p:spPr>
          <a:xfrm>
            <a:off x="843840" y="831960"/>
            <a:ext cx="6740640" cy="5193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lnSpc>
                <a:spcPct val="12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点击以编辑提纲文本格式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2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第二提纲级别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2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第三提纲级别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2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第四提纲级别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2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第五提纲级别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2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第六提纲级别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2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第七提纲级别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264" name="PlaceHolder 3"/>
          <p:cNvSpPr>
            <a:spLocks noGrp="1"/>
          </p:cNvSpPr>
          <p:nvPr>
            <p:ph type="body"/>
          </p:nvPr>
        </p:nvSpPr>
        <p:spPr>
          <a:xfrm>
            <a:off x="7925040" y="2595240"/>
            <a:ext cx="3423240" cy="3407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defTabSz="914400"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Click to edit Master text styles</a:t>
            </a:r>
            <a:endParaRPr b="0" lang="en-US" sz="14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marL="457200" indent="0" defTabSz="914400">
              <a:lnSpc>
                <a:spcPct val="12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Second level</a:t>
            </a:r>
            <a:endParaRPr b="0" lang="en-US" sz="12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marL="914400" indent="0" defTabSz="914400">
              <a:lnSpc>
                <a:spcPct val="12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en-US" sz="11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Third level</a:t>
            </a:r>
            <a:endParaRPr b="0" lang="en-US" sz="11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marL="1371600" indent="0" defTabSz="914400">
              <a:lnSpc>
                <a:spcPct val="12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en-US" sz="105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Fourth level</a:t>
            </a:r>
            <a:endParaRPr b="0" lang="en-US" sz="105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marL="1828800" indent="0" defTabSz="914400">
              <a:lnSpc>
                <a:spcPct val="12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en-US" sz="105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Fifth level</a:t>
            </a:r>
            <a:endParaRPr b="0" lang="en-US" sz="105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265" name="PlaceHolder 4"/>
          <p:cNvSpPr>
            <a:spLocks noGrp="1"/>
          </p:cNvSpPr>
          <p:nvPr>
            <p:ph type="dt" idx="73"/>
          </p:nvPr>
        </p:nvSpPr>
        <p:spPr>
          <a:xfrm>
            <a:off x="1174680" y="6400800"/>
            <a:ext cx="2743200" cy="26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/>
                </a:solidFill>
                <a:effectLst/>
                <a:uFillTx/>
                <a:latin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&lt;日期/时间&gt;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6" name="PlaceHolder 5"/>
          <p:cNvSpPr>
            <a:spLocks noGrp="1"/>
          </p:cNvSpPr>
          <p:nvPr>
            <p:ph type="ftr" idx="74"/>
          </p:nvPr>
        </p:nvSpPr>
        <p:spPr>
          <a:xfrm>
            <a:off x="4267440" y="6400800"/>
            <a:ext cx="3657600" cy="26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/>
                </a:solidFill>
                <a:effectLst/>
                <a:uFillTx/>
                <a:latin typeface="Arial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&lt;页脚&gt;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7" name="PlaceHolder 6"/>
          <p:cNvSpPr>
            <a:spLocks noGrp="1"/>
          </p:cNvSpPr>
          <p:nvPr>
            <p:ph type="sldNum" idx="75"/>
          </p:nvPr>
        </p:nvSpPr>
        <p:spPr>
          <a:xfrm>
            <a:off x="8274600" y="6400800"/>
            <a:ext cx="3241800" cy="26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8" name="Freeform: Shape 16"/>
          <p:cNvSpPr/>
          <p:nvPr/>
        </p:nvSpPr>
        <p:spPr>
          <a:xfrm>
            <a:off x="11287080" y="0"/>
            <a:ext cx="426960" cy="854640"/>
          </a:xfrm>
          <a:custGeom>
            <a:avLst/>
            <a:gdLst>
              <a:gd name="textAreaLeft" fmla="*/ 0 w 426960"/>
              <a:gd name="textAreaRight" fmla="*/ 427320 w 426960"/>
              <a:gd name="textAreaTop" fmla="*/ 0 h 854640"/>
              <a:gd name="textAreaBottom" fmla="*/ 855000 h 854640"/>
              <a:gd name="GluePoint1X" fmla="*/ 561975 w 561975"/>
              <a:gd name="GluePoint1Y" fmla="*/ 0 h 1123950"/>
              <a:gd name="GluePoint2X" fmla="*/ 561975 w 561975"/>
              <a:gd name="GluePoint2Y" fmla="*/ 1123950 h 1123950"/>
              <a:gd name="GluePoint3X" fmla="*/ 0 w 561975"/>
              <a:gd name="GluePoint3Y" fmla="*/ 561975 h 1123950"/>
              <a:gd name="GluePoint4X" fmla="*/ 561975 w 561975"/>
              <a:gd name="GluePoint4Y" fmla="*/ 0 h 1123950"/>
            </a:gdLst>
            <a:ahLst/>
            <a:cxnLst>
              <a:cxn ang="0">
                <a:pos x="GluePoint1X" y="GluePoint1Y"/>
              </a:cxn>
              <a:cxn ang="0">
                <a:pos x="GluePoint2X" y="GluePoint2Y"/>
              </a:cxn>
              <a:cxn ang="0">
                <a:pos x="GluePoint3X" y="GluePoint3Y"/>
              </a:cxn>
              <a:cxn ang="0">
                <a:pos x="GluePoint4X" y="GluePoint4Y"/>
              </a:cxn>
            </a:cxnLst>
            <a:rect l="textAreaLeft" t="textAreaTop" r="textAreaRight" b="textAreaBottom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rgbClr val="1871c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sp>
        <p:nvSpPr>
          <p:cNvPr id="269" name="Freeform: Shape 17"/>
          <p:cNvSpPr/>
          <p:nvPr/>
        </p:nvSpPr>
        <p:spPr>
          <a:xfrm>
            <a:off x="11765160" y="0"/>
            <a:ext cx="426960" cy="854640"/>
          </a:xfrm>
          <a:custGeom>
            <a:avLst/>
            <a:gdLst>
              <a:gd name="textAreaLeft" fmla="*/ 0 w 426960"/>
              <a:gd name="textAreaRight" fmla="*/ 427320 w 426960"/>
              <a:gd name="textAreaTop" fmla="*/ 0 h 854640"/>
              <a:gd name="textAreaBottom" fmla="*/ 855000 h 854640"/>
              <a:gd name="GluePoint1X" fmla="*/ 561975 w 561975"/>
              <a:gd name="GluePoint1Y" fmla="*/ 0 h 1123950"/>
              <a:gd name="GluePoint2X" fmla="*/ 561975 w 561975"/>
              <a:gd name="GluePoint2Y" fmla="*/ 1123950 h 1123950"/>
              <a:gd name="GluePoint3X" fmla="*/ 0 w 561975"/>
              <a:gd name="GluePoint3Y" fmla="*/ 561975 h 1123950"/>
              <a:gd name="GluePoint4X" fmla="*/ 561975 w 561975"/>
              <a:gd name="GluePoint4Y" fmla="*/ 0 h 1123950"/>
            </a:gdLst>
            <a:ahLst/>
            <a:cxnLst>
              <a:cxn ang="0">
                <a:pos x="GluePoint1X" y="GluePoint1Y"/>
              </a:cxn>
              <a:cxn ang="0">
                <a:pos x="GluePoint2X" y="GluePoint2Y"/>
              </a:cxn>
              <a:cxn ang="0">
                <a:pos x="GluePoint3X" y="GluePoint3Y"/>
              </a:cxn>
              <a:cxn ang="0">
                <a:pos x="GluePoint4X" y="GluePoint4Y"/>
              </a:cxn>
            </a:cxnLst>
            <a:rect l="textAreaLeft" t="textAreaTop" r="textAreaRight" b="textAreaBottom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sp>
        <p:nvSpPr>
          <p:cNvPr id="270" name="Freeform: Shape 19"/>
          <p:cNvSpPr/>
          <p:nvPr/>
        </p:nvSpPr>
        <p:spPr>
          <a:xfrm flipH="1">
            <a:off x="0" y="6003000"/>
            <a:ext cx="426960" cy="854640"/>
          </a:xfrm>
          <a:custGeom>
            <a:avLst/>
            <a:gdLst>
              <a:gd name="textAreaLeft" fmla="*/ 360 w 426960"/>
              <a:gd name="textAreaRight" fmla="*/ 427680 w 426960"/>
              <a:gd name="textAreaTop" fmla="*/ 0 h 854640"/>
              <a:gd name="textAreaBottom" fmla="*/ 855000 h 854640"/>
              <a:gd name="GluePoint1X" fmla="*/ 561975 w 561975"/>
              <a:gd name="GluePoint1Y" fmla="*/ 0 h 1123950"/>
              <a:gd name="GluePoint2X" fmla="*/ 561975 w 561975"/>
              <a:gd name="GluePoint2Y" fmla="*/ 1123950 h 1123950"/>
              <a:gd name="GluePoint3X" fmla="*/ 0 w 561975"/>
              <a:gd name="GluePoint3Y" fmla="*/ 561975 h 1123950"/>
              <a:gd name="GluePoint4X" fmla="*/ 561975 w 561975"/>
              <a:gd name="GluePoint4Y" fmla="*/ 0 h 1123950"/>
            </a:gdLst>
            <a:ahLst/>
            <a:cxnLst>
              <a:cxn ang="0">
                <a:pos x="GluePoint1X" y="GluePoint1Y"/>
              </a:cxn>
              <a:cxn ang="0">
                <a:pos x="GluePoint2X" y="GluePoint2Y"/>
              </a:cxn>
              <a:cxn ang="0">
                <a:pos x="GluePoint3X" y="GluePoint3Y"/>
              </a:cxn>
              <a:cxn ang="0">
                <a:pos x="GluePoint4X" y="GluePoint4Y"/>
              </a:cxn>
            </a:cxnLst>
            <a:rect l="textAreaLeft" t="textAreaTop" r="textAreaRight" b="textAreaBottom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sp>
        <p:nvSpPr>
          <p:cNvPr id="271" name="Freeform: Shape 18"/>
          <p:cNvSpPr/>
          <p:nvPr/>
        </p:nvSpPr>
        <p:spPr>
          <a:xfrm flipH="1">
            <a:off x="478080" y="6003000"/>
            <a:ext cx="426960" cy="854640"/>
          </a:xfrm>
          <a:custGeom>
            <a:avLst/>
            <a:gdLst>
              <a:gd name="textAreaLeft" fmla="*/ 360 w 426960"/>
              <a:gd name="textAreaRight" fmla="*/ 427680 w 426960"/>
              <a:gd name="textAreaTop" fmla="*/ 0 h 854640"/>
              <a:gd name="textAreaBottom" fmla="*/ 855000 h 854640"/>
              <a:gd name="GluePoint1X" fmla="*/ 561975 w 561975"/>
              <a:gd name="GluePoint1Y" fmla="*/ 0 h 1123950"/>
              <a:gd name="GluePoint2X" fmla="*/ 561975 w 561975"/>
              <a:gd name="GluePoint2Y" fmla="*/ 1123950 h 1123950"/>
              <a:gd name="GluePoint3X" fmla="*/ 0 w 561975"/>
              <a:gd name="GluePoint3Y" fmla="*/ 561975 h 1123950"/>
              <a:gd name="GluePoint4X" fmla="*/ 561975 w 561975"/>
              <a:gd name="GluePoint4Y" fmla="*/ 0 h 1123950"/>
            </a:gdLst>
            <a:ahLst/>
            <a:cxnLst>
              <a:cxn ang="0">
                <a:pos x="GluePoint1X" y="GluePoint1Y"/>
              </a:cxn>
              <a:cxn ang="0">
                <a:pos x="GluePoint2X" y="GluePoint2Y"/>
              </a:cxn>
              <a:cxn ang="0">
                <a:pos x="GluePoint3X" y="GluePoint3Y"/>
              </a:cxn>
              <a:cxn ang="0">
                <a:pos x="GluePoint4X" y="GluePoint4Y"/>
              </a:cxn>
            </a:cxnLst>
            <a:rect l="textAreaLeft" t="textAreaTop" r="textAreaRight" b="textAreaBottom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rgbClr val="1871c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 Photo 10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/>
          </p:cNvSpPr>
          <p:nvPr>
            <p:ph type="title"/>
          </p:nvPr>
        </p:nvSpPr>
        <p:spPr>
          <a:xfrm>
            <a:off x="843840" y="831960"/>
            <a:ext cx="3401640" cy="152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 defTabSz="914400">
              <a:lnSpc>
                <a:spcPct val="100000"/>
              </a:lnSpc>
              <a:buNone/>
            </a:pPr>
            <a:r>
              <a:rPr b="1" lang="en-US" sz="3400" strike="noStrike" u="none">
                <a:solidFill>
                  <a:schemeClr val="dk1"/>
                </a:solidFill>
                <a:effectLst/>
                <a:uFillTx/>
                <a:latin typeface="Segoe UI Black"/>
              </a:rPr>
              <a:t>Click to edit Master title style</a:t>
            </a:r>
            <a:endParaRPr b="0" lang="en-US" sz="34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273" name="PlaceHolder 2"/>
          <p:cNvSpPr>
            <a:spLocks noGrp="1"/>
          </p:cNvSpPr>
          <p:nvPr>
            <p:ph type="body"/>
          </p:nvPr>
        </p:nvSpPr>
        <p:spPr>
          <a:xfrm>
            <a:off x="843840" y="2540160"/>
            <a:ext cx="3423240" cy="348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defTabSz="914400"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Click to edit Master text styles</a:t>
            </a:r>
            <a:endParaRPr b="0" lang="en-US" sz="14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marL="457200" indent="0" defTabSz="914400">
              <a:lnSpc>
                <a:spcPct val="12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Second level</a:t>
            </a:r>
            <a:endParaRPr b="0" lang="en-US" sz="12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marL="914400" indent="0" defTabSz="914400">
              <a:lnSpc>
                <a:spcPct val="12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en-US" sz="11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Third level</a:t>
            </a:r>
            <a:endParaRPr b="0" lang="en-US" sz="11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marL="1371600" indent="0" defTabSz="914400">
              <a:lnSpc>
                <a:spcPct val="12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en-US" sz="105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Fourth level</a:t>
            </a:r>
            <a:endParaRPr b="0" lang="en-US" sz="105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marL="1828800" indent="0" defTabSz="914400">
              <a:lnSpc>
                <a:spcPct val="12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en-US" sz="105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Fifth level</a:t>
            </a:r>
            <a:endParaRPr b="0" lang="en-US" sz="105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274" name="PlaceHolder 3"/>
          <p:cNvSpPr>
            <a:spLocks noGrp="1"/>
          </p:cNvSpPr>
          <p:nvPr>
            <p:ph type="body"/>
          </p:nvPr>
        </p:nvSpPr>
        <p:spPr>
          <a:xfrm>
            <a:off x="4762080" y="831960"/>
            <a:ext cx="6586560" cy="5193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lnSpc>
                <a:spcPct val="12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点击以编辑提纲文本格式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2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第二提纲级别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2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第三提纲级别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2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第四提纲级别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2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第五提纲级别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2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第六提纲级别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2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第七提纲级别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275" name="PlaceHolder 4"/>
          <p:cNvSpPr>
            <a:spLocks noGrp="1"/>
          </p:cNvSpPr>
          <p:nvPr>
            <p:ph type="dt" idx="76"/>
          </p:nvPr>
        </p:nvSpPr>
        <p:spPr>
          <a:xfrm>
            <a:off x="657360" y="6400800"/>
            <a:ext cx="2743200" cy="26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/>
                </a:solidFill>
                <a:effectLst/>
                <a:uFillTx/>
                <a:latin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&lt;日期/时间&gt;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6" name="PlaceHolder 5"/>
          <p:cNvSpPr>
            <a:spLocks noGrp="1"/>
          </p:cNvSpPr>
          <p:nvPr>
            <p:ph type="ftr" idx="77"/>
          </p:nvPr>
        </p:nvSpPr>
        <p:spPr>
          <a:xfrm>
            <a:off x="4267440" y="6400800"/>
            <a:ext cx="3657600" cy="26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/>
                </a:solidFill>
                <a:effectLst/>
                <a:uFillTx/>
                <a:latin typeface="Arial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&lt;页脚&gt;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7" name="PlaceHolder 6"/>
          <p:cNvSpPr>
            <a:spLocks noGrp="1"/>
          </p:cNvSpPr>
          <p:nvPr>
            <p:ph type="sldNum" idx="78"/>
          </p:nvPr>
        </p:nvSpPr>
        <p:spPr>
          <a:xfrm>
            <a:off x="8274600" y="6400800"/>
            <a:ext cx="3241800" cy="26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8" name="Rectangle 6"/>
          <p:cNvSpPr/>
          <p:nvPr/>
        </p:nvSpPr>
        <p:spPr>
          <a:xfrm rot="5400000">
            <a:off x="3067560" y="-3067200"/>
            <a:ext cx="311040" cy="6445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sp>
        <p:nvSpPr>
          <p:cNvPr id="279" name="Freeform: Shape 59"/>
          <p:cNvSpPr/>
          <p:nvPr/>
        </p:nvSpPr>
        <p:spPr>
          <a:xfrm flipH="1" flipV="1" rot="16200000">
            <a:off x="5672880" y="-460080"/>
            <a:ext cx="311760" cy="1231560"/>
          </a:xfrm>
          <a:custGeom>
            <a:avLst/>
            <a:gdLst>
              <a:gd name="textAreaLeft" fmla="*/ 360 w 311760"/>
              <a:gd name="textAreaRight" fmla="*/ 312480 w 311760"/>
              <a:gd name="textAreaTop" fmla="*/ -360 h 1231560"/>
              <a:gd name="textAreaBottom" fmla="*/ 1231560 h 1231560"/>
              <a:gd name="GluePoint1X" fmla="*/ 1497298 w 1497298"/>
              <a:gd name="GluePoint1Y" fmla="*/ 0 h 1457281"/>
              <a:gd name="GluePoint2X" fmla="*/ 0 w 1497298"/>
              <a:gd name="GluePoint2Y" fmla="*/ 0 h 1457281"/>
              <a:gd name="GluePoint3X" fmla="*/ 0 w 1497298"/>
              <a:gd name="GluePoint3Y" fmla="*/ 1457281 h 1457281"/>
            </a:gdLst>
            <a:ahLst/>
            <a:cxnLst>
              <a:cxn ang="0">
                <a:pos x="GluePoint1X" y="GluePoint1Y"/>
              </a:cxn>
              <a:cxn ang="0">
                <a:pos x="GluePoint2X" y="GluePoint2Y"/>
              </a:cxn>
              <a:cxn ang="0">
                <a:pos x="GluePoint3X" y="GluePoint3Y"/>
              </a:cxn>
            </a:cxnLst>
            <a:rect l="textAreaLeft" t="textAreaTop" r="textAreaRight" b="textAreaBottom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280" name="Rectangle 6"/>
          <p:cNvSpPr/>
          <p:nvPr/>
        </p:nvSpPr>
        <p:spPr>
          <a:xfrm rot="5400000">
            <a:off x="8844480" y="-2399040"/>
            <a:ext cx="311760" cy="5108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sp>
        <p:nvSpPr>
          <p:cNvPr id="281" name="Rectangle 6"/>
          <p:cNvSpPr/>
          <p:nvPr/>
        </p:nvSpPr>
        <p:spPr>
          <a:xfrm rot="5400000">
            <a:off x="11718000" y="-163800"/>
            <a:ext cx="311760" cy="6379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 Photo 1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PlaceHolder 1"/>
          <p:cNvSpPr>
            <a:spLocks noGrp="1"/>
          </p:cNvSpPr>
          <p:nvPr>
            <p:ph type="title"/>
          </p:nvPr>
        </p:nvSpPr>
        <p:spPr>
          <a:xfrm>
            <a:off x="8073720" y="831960"/>
            <a:ext cx="3273480" cy="203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 defTabSz="914400">
              <a:lnSpc>
                <a:spcPct val="100000"/>
              </a:lnSpc>
              <a:buNone/>
            </a:pPr>
            <a:r>
              <a:rPr b="1" lang="en-US" sz="3600" strike="noStrike" u="none">
                <a:solidFill>
                  <a:schemeClr val="dk1"/>
                </a:solidFill>
                <a:effectLst/>
                <a:uFillTx/>
                <a:latin typeface="Segoe UI Black"/>
              </a:rPr>
              <a:t>Click to edit Master title style</a:t>
            </a:r>
            <a:endParaRPr b="0" lang="en-US" sz="36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283" name="PlaceHolder 2"/>
          <p:cNvSpPr>
            <a:spLocks noGrp="1"/>
          </p:cNvSpPr>
          <p:nvPr>
            <p:ph type="body"/>
          </p:nvPr>
        </p:nvSpPr>
        <p:spPr>
          <a:xfrm>
            <a:off x="843840" y="831960"/>
            <a:ext cx="6937560" cy="5091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lnSpc>
                <a:spcPct val="12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点击以编辑提纲文本格式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2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第二提纲级别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2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第三提纲级别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2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第四提纲级别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2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第五提纲级别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2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第六提纲级别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2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第七提纲级别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284" name="PlaceHolder 3"/>
          <p:cNvSpPr>
            <a:spLocks noGrp="1"/>
          </p:cNvSpPr>
          <p:nvPr>
            <p:ph type="body"/>
          </p:nvPr>
        </p:nvSpPr>
        <p:spPr>
          <a:xfrm>
            <a:off x="8073720" y="2992680"/>
            <a:ext cx="3273480" cy="293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defTabSz="914400"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Click to edit Master text styles</a:t>
            </a:r>
            <a:endParaRPr b="0" lang="en-US" sz="14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marL="457200" indent="0" defTabSz="914400">
              <a:lnSpc>
                <a:spcPct val="12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Second level</a:t>
            </a:r>
            <a:endParaRPr b="0" lang="en-US" sz="12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marL="914400" indent="0" defTabSz="914400">
              <a:lnSpc>
                <a:spcPct val="12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en-US" sz="11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Third level</a:t>
            </a:r>
            <a:endParaRPr b="0" lang="en-US" sz="11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marL="1371600" indent="0" defTabSz="914400">
              <a:lnSpc>
                <a:spcPct val="12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en-US" sz="105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Fourth level</a:t>
            </a:r>
            <a:endParaRPr b="0" lang="en-US" sz="105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marL="1828800" indent="0" defTabSz="914400">
              <a:lnSpc>
                <a:spcPct val="12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en-US" sz="105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Fifth level</a:t>
            </a:r>
            <a:endParaRPr b="0" lang="en-US" sz="105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285" name="PlaceHolder 4"/>
          <p:cNvSpPr>
            <a:spLocks noGrp="1"/>
          </p:cNvSpPr>
          <p:nvPr>
            <p:ph type="dt" idx="79"/>
          </p:nvPr>
        </p:nvSpPr>
        <p:spPr>
          <a:xfrm>
            <a:off x="1174680" y="6400800"/>
            <a:ext cx="2743200" cy="26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/>
                </a:solidFill>
                <a:effectLst/>
                <a:uFillTx/>
                <a:latin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&lt;日期/时间&gt;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6" name="PlaceHolder 5"/>
          <p:cNvSpPr>
            <a:spLocks noGrp="1"/>
          </p:cNvSpPr>
          <p:nvPr>
            <p:ph type="ftr" idx="80"/>
          </p:nvPr>
        </p:nvSpPr>
        <p:spPr>
          <a:xfrm>
            <a:off x="4267440" y="6400800"/>
            <a:ext cx="3657600" cy="26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/>
                </a:solidFill>
                <a:effectLst/>
                <a:uFillTx/>
                <a:latin typeface="Arial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&lt;页脚&gt;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7" name="PlaceHolder 6"/>
          <p:cNvSpPr>
            <a:spLocks noGrp="1"/>
          </p:cNvSpPr>
          <p:nvPr>
            <p:ph type="sldNum" idx="81"/>
          </p:nvPr>
        </p:nvSpPr>
        <p:spPr>
          <a:xfrm>
            <a:off x="8274600" y="6400800"/>
            <a:ext cx="3241800" cy="26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8" name="Freeform: Shape 16"/>
          <p:cNvSpPr/>
          <p:nvPr/>
        </p:nvSpPr>
        <p:spPr>
          <a:xfrm>
            <a:off x="11287080" y="0"/>
            <a:ext cx="426960" cy="854640"/>
          </a:xfrm>
          <a:custGeom>
            <a:avLst/>
            <a:gdLst>
              <a:gd name="textAreaLeft" fmla="*/ 0 w 426960"/>
              <a:gd name="textAreaRight" fmla="*/ 427320 w 426960"/>
              <a:gd name="textAreaTop" fmla="*/ 0 h 854640"/>
              <a:gd name="textAreaBottom" fmla="*/ 855000 h 854640"/>
              <a:gd name="GluePoint1X" fmla="*/ 561975 w 561975"/>
              <a:gd name="GluePoint1Y" fmla="*/ 0 h 1123950"/>
              <a:gd name="GluePoint2X" fmla="*/ 561975 w 561975"/>
              <a:gd name="GluePoint2Y" fmla="*/ 1123950 h 1123950"/>
              <a:gd name="GluePoint3X" fmla="*/ 0 w 561975"/>
              <a:gd name="GluePoint3Y" fmla="*/ 561975 h 1123950"/>
              <a:gd name="GluePoint4X" fmla="*/ 561975 w 561975"/>
              <a:gd name="GluePoint4Y" fmla="*/ 0 h 1123950"/>
            </a:gdLst>
            <a:ahLst/>
            <a:cxnLst>
              <a:cxn ang="0">
                <a:pos x="GluePoint1X" y="GluePoint1Y"/>
              </a:cxn>
              <a:cxn ang="0">
                <a:pos x="GluePoint2X" y="GluePoint2Y"/>
              </a:cxn>
              <a:cxn ang="0">
                <a:pos x="GluePoint3X" y="GluePoint3Y"/>
              </a:cxn>
              <a:cxn ang="0">
                <a:pos x="GluePoint4X" y="GluePoint4Y"/>
              </a:cxn>
            </a:cxnLst>
            <a:rect l="textAreaLeft" t="textAreaTop" r="textAreaRight" b="textAreaBottom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rgbClr val="1871c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sp>
        <p:nvSpPr>
          <p:cNvPr id="289" name="Freeform: Shape 17"/>
          <p:cNvSpPr/>
          <p:nvPr/>
        </p:nvSpPr>
        <p:spPr>
          <a:xfrm>
            <a:off x="11765160" y="0"/>
            <a:ext cx="426960" cy="854640"/>
          </a:xfrm>
          <a:custGeom>
            <a:avLst/>
            <a:gdLst>
              <a:gd name="textAreaLeft" fmla="*/ 0 w 426960"/>
              <a:gd name="textAreaRight" fmla="*/ 427320 w 426960"/>
              <a:gd name="textAreaTop" fmla="*/ 0 h 854640"/>
              <a:gd name="textAreaBottom" fmla="*/ 855000 h 854640"/>
              <a:gd name="GluePoint1X" fmla="*/ 561975 w 561975"/>
              <a:gd name="GluePoint1Y" fmla="*/ 0 h 1123950"/>
              <a:gd name="GluePoint2X" fmla="*/ 561975 w 561975"/>
              <a:gd name="GluePoint2Y" fmla="*/ 1123950 h 1123950"/>
              <a:gd name="GluePoint3X" fmla="*/ 0 w 561975"/>
              <a:gd name="GluePoint3Y" fmla="*/ 561975 h 1123950"/>
              <a:gd name="GluePoint4X" fmla="*/ 561975 w 561975"/>
              <a:gd name="GluePoint4Y" fmla="*/ 0 h 1123950"/>
            </a:gdLst>
            <a:ahLst/>
            <a:cxnLst>
              <a:cxn ang="0">
                <a:pos x="GluePoint1X" y="GluePoint1Y"/>
              </a:cxn>
              <a:cxn ang="0">
                <a:pos x="GluePoint2X" y="GluePoint2Y"/>
              </a:cxn>
              <a:cxn ang="0">
                <a:pos x="GluePoint3X" y="GluePoint3Y"/>
              </a:cxn>
              <a:cxn ang="0">
                <a:pos x="GluePoint4X" y="GluePoint4Y"/>
              </a:cxn>
            </a:cxnLst>
            <a:rect l="textAreaLeft" t="textAreaTop" r="textAreaRight" b="textAreaBottom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sp>
        <p:nvSpPr>
          <p:cNvPr id="290" name="Freeform: Shape 19"/>
          <p:cNvSpPr/>
          <p:nvPr/>
        </p:nvSpPr>
        <p:spPr>
          <a:xfrm flipH="1">
            <a:off x="0" y="6003000"/>
            <a:ext cx="426960" cy="854640"/>
          </a:xfrm>
          <a:custGeom>
            <a:avLst/>
            <a:gdLst>
              <a:gd name="textAreaLeft" fmla="*/ 360 w 426960"/>
              <a:gd name="textAreaRight" fmla="*/ 427680 w 426960"/>
              <a:gd name="textAreaTop" fmla="*/ 0 h 854640"/>
              <a:gd name="textAreaBottom" fmla="*/ 855000 h 854640"/>
              <a:gd name="GluePoint1X" fmla="*/ 561975 w 561975"/>
              <a:gd name="GluePoint1Y" fmla="*/ 0 h 1123950"/>
              <a:gd name="GluePoint2X" fmla="*/ 561975 w 561975"/>
              <a:gd name="GluePoint2Y" fmla="*/ 1123950 h 1123950"/>
              <a:gd name="GluePoint3X" fmla="*/ 0 w 561975"/>
              <a:gd name="GluePoint3Y" fmla="*/ 561975 h 1123950"/>
              <a:gd name="GluePoint4X" fmla="*/ 561975 w 561975"/>
              <a:gd name="GluePoint4Y" fmla="*/ 0 h 1123950"/>
            </a:gdLst>
            <a:ahLst/>
            <a:cxnLst>
              <a:cxn ang="0">
                <a:pos x="GluePoint1X" y="GluePoint1Y"/>
              </a:cxn>
              <a:cxn ang="0">
                <a:pos x="GluePoint2X" y="GluePoint2Y"/>
              </a:cxn>
              <a:cxn ang="0">
                <a:pos x="GluePoint3X" y="GluePoint3Y"/>
              </a:cxn>
              <a:cxn ang="0">
                <a:pos x="GluePoint4X" y="GluePoint4Y"/>
              </a:cxn>
            </a:cxnLst>
            <a:rect l="textAreaLeft" t="textAreaTop" r="textAreaRight" b="textAreaBottom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sp>
        <p:nvSpPr>
          <p:cNvPr id="291" name="Freeform: Shape 18"/>
          <p:cNvSpPr/>
          <p:nvPr/>
        </p:nvSpPr>
        <p:spPr>
          <a:xfrm flipH="1">
            <a:off x="478080" y="6003000"/>
            <a:ext cx="426960" cy="854640"/>
          </a:xfrm>
          <a:custGeom>
            <a:avLst/>
            <a:gdLst>
              <a:gd name="textAreaLeft" fmla="*/ 360 w 426960"/>
              <a:gd name="textAreaRight" fmla="*/ 427680 w 426960"/>
              <a:gd name="textAreaTop" fmla="*/ 0 h 854640"/>
              <a:gd name="textAreaBottom" fmla="*/ 855000 h 854640"/>
              <a:gd name="GluePoint1X" fmla="*/ 561975 w 561975"/>
              <a:gd name="GluePoint1Y" fmla="*/ 0 h 1123950"/>
              <a:gd name="GluePoint2X" fmla="*/ 561975 w 561975"/>
              <a:gd name="GluePoint2Y" fmla="*/ 1123950 h 1123950"/>
              <a:gd name="GluePoint3X" fmla="*/ 0 w 561975"/>
              <a:gd name="GluePoint3Y" fmla="*/ 561975 h 1123950"/>
              <a:gd name="GluePoint4X" fmla="*/ 561975 w 561975"/>
              <a:gd name="GluePoint4Y" fmla="*/ 0 h 1123950"/>
            </a:gdLst>
            <a:ahLst/>
            <a:cxnLst>
              <a:cxn ang="0">
                <a:pos x="GluePoint1X" y="GluePoint1Y"/>
              </a:cxn>
              <a:cxn ang="0">
                <a:pos x="GluePoint2X" y="GluePoint2Y"/>
              </a:cxn>
              <a:cxn ang="0">
                <a:pos x="GluePoint3X" y="GluePoint3Y"/>
              </a:cxn>
              <a:cxn ang="0">
                <a:pos x="GluePoint4X" y="GluePoint4Y"/>
              </a:cxn>
            </a:cxnLst>
            <a:rect l="textAreaLeft" t="textAreaTop" r="textAreaRight" b="textAreaBottom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rgbClr val="1871c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 Photo 1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/>
          <p:cNvSpPr>
            <a:spLocks noGrp="1"/>
          </p:cNvSpPr>
          <p:nvPr>
            <p:ph type="body"/>
          </p:nvPr>
        </p:nvSpPr>
        <p:spPr>
          <a:xfrm>
            <a:off x="843840" y="831960"/>
            <a:ext cx="10504800" cy="3471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lnSpc>
                <a:spcPct val="12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点击以编辑提纲文本格式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2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第二提纲级别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2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第三提纲级别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2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第四提纲级别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2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第五提纲级别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2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第六提纲级别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2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第七提纲级别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293" name="PlaceHolder 2"/>
          <p:cNvSpPr>
            <a:spLocks noGrp="1"/>
          </p:cNvSpPr>
          <p:nvPr>
            <p:ph type="title"/>
          </p:nvPr>
        </p:nvSpPr>
        <p:spPr>
          <a:xfrm>
            <a:off x="843840" y="4509720"/>
            <a:ext cx="4579200" cy="151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defTabSz="914400">
              <a:lnSpc>
                <a:spcPct val="100000"/>
              </a:lnSpc>
              <a:buNone/>
            </a:pPr>
            <a:r>
              <a:rPr b="1" lang="en-US" sz="3600" strike="noStrike" u="none">
                <a:solidFill>
                  <a:schemeClr val="dk1"/>
                </a:solidFill>
                <a:effectLst/>
                <a:uFillTx/>
                <a:latin typeface="Segoe UI Black"/>
              </a:rPr>
              <a:t>Click to edit Master title style</a:t>
            </a:r>
            <a:endParaRPr b="0" lang="en-US" sz="36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294" name="PlaceHolder 3"/>
          <p:cNvSpPr>
            <a:spLocks noGrp="1"/>
          </p:cNvSpPr>
          <p:nvPr>
            <p:ph type="body"/>
          </p:nvPr>
        </p:nvSpPr>
        <p:spPr>
          <a:xfrm>
            <a:off x="5597640" y="4509720"/>
            <a:ext cx="5750640" cy="151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defTabSz="914400"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Click to edit Master text styles</a:t>
            </a:r>
            <a:endParaRPr b="0" lang="en-US" sz="14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marL="457200" indent="0" defTabSz="914400">
              <a:lnSpc>
                <a:spcPct val="12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Second level</a:t>
            </a:r>
            <a:endParaRPr b="0" lang="en-US" sz="12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marL="914400" indent="0" defTabSz="914400">
              <a:lnSpc>
                <a:spcPct val="12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en-US" sz="11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Third level</a:t>
            </a:r>
            <a:endParaRPr b="0" lang="en-US" sz="11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marL="1371600" indent="0" defTabSz="914400">
              <a:lnSpc>
                <a:spcPct val="12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en-US" sz="105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Fourth level</a:t>
            </a:r>
            <a:endParaRPr b="0" lang="en-US" sz="105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marL="1828800" indent="0" defTabSz="914400">
              <a:lnSpc>
                <a:spcPct val="12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en-US" sz="105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Fifth level</a:t>
            </a:r>
            <a:endParaRPr b="0" lang="en-US" sz="105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295" name="PlaceHolder 4"/>
          <p:cNvSpPr>
            <a:spLocks noGrp="1"/>
          </p:cNvSpPr>
          <p:nvPr>
            <p:ph type="dt" idx="82"/>
          </p:nvPr>
        </p:nvSpPr>
        <p:spPr>
          <a:xfrm>
            <a:off x="1174680" y="6400800"/>
            <a:ext cx="2743200" cy="26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/>
                </a:solidFill>
                <a:effectLst/>
                <a:uFillTx/>
                <a:latin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&lt;日期/时间&gt;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6" name="PlaceHolder 5"/>
          <p:cNvSpPr>
            <a:spLocks noGrp="1"/>
          </p:cNvSpPr>
          <p:nvPr>
            <p:ph type="ftr" idx="83"/>
          </p:nvPr>
        </p:nvSpPr>
        <p:spPr>
          <a:xfrm>
            <a:off x="4267440" y="6400800"/>
            <a:ext cx="3657600" cy="26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/>
                </a:solidFill>
                <a:effectLst/>
                <a:uFillTx/>
                <a:latin typeface="Arial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&lt;页脚&gt;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7" name="PlaceHolder 6"/>
          <p:cNvSpPr>
            <a:spLocks noGrp="1"/>
          </p:cNvSpPr>
          <p:nvPr>
            <p:ph type="sldNum" idx="84"/>
          </p:nvPr>
        </p:nvSpPr>
        <p:spPr>
          <a:xfrm>
            <a:off x="8274600" y="6400800"/>
            <a:ext cx="3241800" cy="26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8" name="Freeform: Shape 59"/>
          <p:cNvSpPr/>
          <p:nvPr/>
        </p:nvSpPr>
        <p:spPr>
          <a:xfrm flipH="1">
            <a:off x="10887120" y="0"/>
            <a:ext cx="652320" cy="654120"/>
          </a:xfrm>
          <a:custGeom>
            <a:avLst/>
            <a:gdLst>
              <a:gd name="textAreaLeft" fmla="*/ 360 w 652320"/>
              <a:gd name="textAreaRight" fmla="*/ 653040 w 652320"/>
              <a:gd name="textAreaTop" fmla="*/ 0 h 654120"/>
              <a:gd name="textAreaBottom" fmla="*/ 654480 h 654120"/>
              <a:gd name="GluePoint1X" fmla="*/ 1497298 w 1497298"/>
              <a:gd name="GluePoint1Y" fmla="*/ 0 h 1457281"/>
              <a:gd name="GluePoint2X" fmla="*/ 0 w 1497298"/>
              <a:gd name="GluePoint2Y" fmla="*/ 0 h 1457281"/>
              <a:gd name="GluePoint3X" fmla="*/ 0 w 1497298"/>
              <a:gd name="GluePoint3Y" fmla="*/ 1457281 h 1457281"/>
            </a:gdLst>
            <a:ahLst/>
            <a:cxnLst>
              <a:cxn ang="0">
                <a:pos x="GluePoint1X" y="GluePoint1Y"/>
              </a:cxn>
              <a:cxn ang="0">
                <a:pos x="GluePoint2X" y="GluePoint2Y"/>
              </a:cxn>
              <a:cxn ang="0">
                <a:pos x="GluePoint3X" y="GluePoint3Y"/>
              </a:cxn>
            </a:cxnLst>
            <a:rect l="textAreaLeft" t="textAreaTop" r="textAreaRight" b="textAreaBottom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299" name="Rectangle 9"/>
          <p:cNvSpPr/>
          <p:nvPr/>
        </p:nvSpPr>
        <p:spPr>
          <a:xfrm flipV="1" rot="16200000">
            <a:off x="11539440" y="0"/>
            <a:ext cx="654120" cy="652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sp>
        <p:nvSpPr>
          <p:cNvPr id="300" name="Rectangle 11"/>
          <p:cNvSpPr/>
          <p:nvPr/>
        </p:nvSpPr>
        <p:spPr>
          <a:xfrm flipH="1" rot="16200000">
            <a:off x="-360" y="6204240"/>
            <a:ext cx="654120" cy="652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sp>
        <p:nvSpPr>
          <p:cNvPr id="301" name="Freeform: Shape 59"/>
          <p:cNvSpPr/>
          <p:nvPr/>
        </p:nvSpPr>
        <p:spPr>
          <a:xfrm flipV="1">
            <a:off x="652680" y="6202800"/>
            <a:ext cx="652320" cy="654120"/>
          </a:xfrm>
          <a:custGeom>
            <a:avLst/>
            <a:gdLst>
              <a:gd name="textAreaLeft" fmla="*/ 0 w 652320"/>
              <a:gd name="textAreaRight" fmla="*/ 652680 w 652320"/>
              <a:gd name="textAreaTop" fmla="*/ -360 h 654120"/>
              <a:gd name="textAreaBottom" fmla="*/ 654120 h 654120"/>
              <a:gd name="GluePoint1X" fmla="*/ 1497298 w 1497298"/>
              <a:gd name="GluePoint1Y" fmla="*/ 0 h 1457281"/>
              <a:gd name="GluePoint2X" fmla="*/ 0 w 1497298"/>
              <a:gd name="GluePoint2Y" fmla="*/ 0 h 1457281"/>
              <a:gd name="GluePoint3X" fmla="*/ 0 w 1497298"/>
              <a:gd name="GluePoint3Y" fmla="*/ 1457281 h 1457281"/>
            </a:gdLst>
            <a:ahLst/>
            <a:cxnLst>
              <a:cxn ang="0">
                <a:pos x="GluePoint1X" y="GluePoint1Y"/>
              </a:cxn>
              <a:cxn ang="0">
                <a:pos x="GluePoint2X" y="GluePoint2Y"/>
              </a:cxn>
              <a:cxn ang="0">
                <a:pos x="GluePoint3X" y="GluePoint3Y"/>
              </a:cxn>
            </a:cxnLst>
            <a:rect l="textAreaLeft" t="textAreaTop" r="textAreaRight" b="textAreaBottom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 Photo 13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PlaceHolder 1"/>
          <p:cNvSpPr>
            <a:spLocks noGrp="1"/>
          </p:cNvSpPr>
          <p:nvPr>
            <p:ph type="body"/>
          </p:nvPr>
        </p:nvSpPr>
        <p:spPr>
          <a:xfrm>
            <a:off x="843840" y="865800"/>
            <a:ext cx="10504800" cy="2555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lnSpc>
                <a:spcPct val="12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点击以编辑提纲文本格式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2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第二提纲级别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2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第三提纲级别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2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第四提纲级别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2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第五提纲级别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2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第六提纲级别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2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第七提纲级别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303" name="PlaceHolder 2"/>
          <p:cNvSpPr>
            <a:spLocks noGrp="1"/>
          </p:cNvSpPr>
          <p:nvPr>
            <p:ph type="title"/>
          </p:nvPr>
        </p:nvSpPr>
        <p:spPr>
          <a:xfrm>
            <a:off x="843840" y="3785760"/>
            <a:ext cx="2953440" cy="223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defTabSz="914400">
              <a:lnSpc>
                <a:spcPct val="100000"/>
              </a:lnSpc>
              <a:buNone/>
            </a:pPr>
            <a:r>
              <a:rPr b="1" lang="en-US" sz="3600" strike="noStrike" u="none">
                <a:solidFill>
                  <a:schemeClr val="dk1"/>
                </a:solidFill>
                <a:effectLst/>
                <a:uFillTx/>
                <a:latin typeface="Segoe UI Black"/>
              </a:rPr>
              <a:t>Click to edit Master title style</a:t>
            </a:r>
            <a:endParaRPr b="0" lang="en-US" sz="36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304" name="PlaceHolder 3"/>
          <p:cNvSpPr>
            <a:spLocks noGrp="1"/>
          </p:cNvSpPr>
          <p:nvPr>
            <p:ph type="body"/>
          </p:nvPr>
        </p:nvSpPr>
        <p:spPr>
          <a:xfrm>
            <a:off x="3990240" y="3785760"/>
            <a:ext cx="7358400" cy="223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defTabSz="914400"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Click to edit Master text styles</a:t>
            </a:r>
            <a:endParaRPr b="0" lang="en-US" sz="14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marL="457200" indent="0" defTabSz="914400">
              <a:lnSpc>
                <a:spcPct val="12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Second level</a:t>
            </a:r>
            <a:endParaRPr b="0" lang="en-US" sz="12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marL="914400" indent="0" defTabSz="914400">
              <a:lnSpc>
                <a:spcPct val="12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en-US" sz="11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Third level</a:t>
            </a:r>
            <a:endParaRPr b="0" lang="en-US" sz="11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marL="1371600" indent="0" defTabSz="914400">
              <a:lnSpc>
                <a:spcPct val="12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en-US" sz="105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Fourth level</a:t>
            </a:r>
            <a:endParaRPr b="0" lang="en-US" sz="105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marL="1828800" indent="0" defTabSz="914400">
              <a:lnSpc>
                <a:spcPct val="12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en-US" sz="105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Fifth level</a:t>
            </a:r>
            <a:endParaRPr b="0" lang="en-US" sz="105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305" name="PlaceHolder 4"/>
          <p:cNvSpPr>
            <a:spLocks noGrp="1"/>
          </p:cNvSpPr>
          <p:nvPr>
            <p:ph type="dt" idx="85"/>
          </p:nvPr>
        </p:nvSpPr>
        <p:spPr>
          <a:xfrm>
            <a:off x="1174680" y="6400800"/>
            <a:ext cx="2743200" cy="26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/>
                </a:solidFill>
                <a:effectLst/>
                <a:uFillTx/>
                <a:latin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&lt;日期/时间&gt;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6" name="PlaceHolder 5"/>
          <p:cNvSpPr>
            <a:spLocks noGrp="1"/>
          </p:cNvSpPr>
          <p:nvPr>
            <p:ph type="ftr" idx="86"/>
          </p:nvPr>
        </p:nvSpPr>
        <p:spPr>
          <a:xfrm>
            <a:off x="4267440" y="6400800"/>
            <a:ext cx="3657600" cy="26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/>
                </a:solidFill>
                <a:effectLst/>
                <a:uFillTx/>
                <a:latin typeface="Arial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&lt;页脚&gt;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7" name="PlaceHolder 6"/>
          <p:cNvSpPr>
            <a:spLocks noGrp="1"/>
          </p:cNvSpPr>
          <p:nvPr>
            <p:ph type="sldNum" idx="87"/>
          </p:nvPr>
        </p:nvSpPr>
        <p:spPr>
          <a:xfrm>
            <a:off x="8274600" y="6400800"/>
            <a:ext cx="3241800" cy="26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8" name="Freeform: Shape 16"/>
          <p:cNvSpPr/>
          <p:nvPr/>
        </p:nvSpPr>
        <p:spPr>
          <a:xfrm>
            <a:off x="11287080" y="0"/>
            <a:ext cx="426960" cy="854640"/>
          </a:xfrm>
          <a:custGeom>
            <a:avLst/>
            <a:gdLst>
              <a:gd name="textAreaLeft" fmla="*/ 0 w 426960"/>
              <a:gd name="textAreaRight" fmla="*/ 427320 w 426960"/>
              <a:gd name="textAreaTop" fmla="*/ 0 h 854640"/>
              <a:gd name="textAreaBottom" fmla="*/ 855000 h 854640"/>
              <a:gd name="GluePoint1X" fmla="*/ 561975 w 561975"/>
              <a:gd name="GluePoint1Y" fmla="*/ 0 h 1123950"/>
              <a:gd name="GluePoint2X" fmla="*/ 561975 w 561975"/>
              <a:gd name="GluePoint2Y" fmla="*/ 1123950 h 1123950"/>
              <a:gd name="GluePoint3X" fmla="*/ 0 w 561975"/>
              <a:gd name="GluePoint3Y" fmla="*/ 561975 h 1123950"/>
              <a:gd name="GluePoint4X" fmla="*/ 561975 w 561975"/>
              <a:gd name="GluePoint4Y" fmla="*/ 0 h 1123950"/>
            </a:gdLst>
            <a:ahLst/>
            <a:cxnLst>
              <a:cxn ang="0">
                <a:pos x="GluePoint1X" y="GluePoint1Y"/>
              </a:cxn>
              <a:cxn ang="0">
                <a:pos x="GluePoint2X" y="GluePoint2Y"/>
              </a:cxn>
              <a:cxn ang="0">
                <a:pos x="GluePoint3X" y="GluePoint3Y"/>
              </a:cxn>
              <a:cxn ang="0">
                <a:pos x="GluePoint4X" y="GluePoint4Y"/>
              </a:cxn>
            </a:cxnLst>
            <a:rect l="textAreaLeft" t="textAreaTop" r="textAreaRight" b="textAreaBottom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rgbClr val="1871c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sp>
        <p:nvSpPr>
          <p:cNvPr id="309" name="Freeform: Shape 17"/>
          <p:cNvSpPr/>
          <p:nvPr/>
        </p:nvSpPr>
        <p:spPr>
          <a:xfrm>
            <a:off x="11765160" y="0"/>
            <a:ext cx="426960" cy="854640"/>
          </a:xfrm>
          <a:custGeom>
            <a:avLst/>
            <a:gdLst>
              <a:gd name="textAreaLeft" fmla="*/ 0 w 426960"/>
              <a:gd name="textAreaRight" fmla="*/ 427320 w 426960"/>
              <a:gd name="textAreaTop" fmla="*/ 0 h 854640"/>
              <a:gd name="textAreaBottom" fmla="*/ 855000 h 854640"/>
              <a:gd name="GluePoint1X" fmla="*/ 561975 w 561975"/>
              <a:gd name="GluePoint1Y" fmla="*/ 0 h 1123950"/>
              <a:gd name="GluePoint2X" fmla="*/ 561975 w 561975"/>
              <a:gd name="GluePoint2Y" fmla="*/ 1123950 h 1123950"/>
              <a:gd name="GluePoint3X" fmla="*/ 0 w 561975"/>
              <a:gd name="GluePoint3Y" fmla="*/ 561975 h 1123950"/>
              <a:gd name="GluePoint4X" fmla="*/ 561975 w 561975"/>
              <a:gd name="GluePoint4Y" fmla="*/ 0 h 1123950"/>
            </a:gdLst>
            <a:ahLst/>
            <a:cxnLst>
              <a:cxn ang="0">
                <a:pos x="GluePoint1X" y="GluePoint1Y"/>
              </a:cxn>
              <a:cxn ang="0">
                <a:pos x="GluePoint2X" y="GluePoint2Y"/>
              </a:cxn>
              <a:cxn ang="0">
                <a:pos x="GluePoint3X" y="GluePoint3Y"/>
              </a:cxn>
              <a:cxn ang="0">
                <a:pos x="GluePoint4X" y="GluePoint4Y"/>
              </a:cxn>
            </a:cxnLst>
            <a:rect l="textAreaLeft" t="textAreaTop" r="textAreaRight" b="textAreaBottom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sp>
        <p:nvSpPr>
          <p:cNvPr id="310" name="Freeform: Shape 19"/>
          <p:cNvSpPr/>
          <p:nvPr/>
        </p:nvSpPr>
        <p:spPr>
          <a:xfrm flipH="1">
            <a:off x="0" y="6003000"/>
            <a:ext cx="426960" cy="854640"/>
          </a:xfrm>
          <a:custGeom>
            <a:avLst/>
            <a:gdLst>
              <a:gd name="textAreaLeft" fmla="*/ 360 w 426960"/>
              <a:gd name="textAreaRight" fmla="*/ 427680 w 426960"/>
              <a:gd name="textAreaTop" fmla="*/ 0 h 854640"/>
              <a:gd name="textAreaBottom" fmla="*/ 855000 h 854640"/>
              <a:gd name="GluePoint1X" fmla="*/ 561975 w 561975"/>
              <a:gd name="GluePoint1Y" fmla="*/ 0 h 1123950"/>
              <a:gd name="GluePoint2X" fmla="*/ 561975 w 561975"/>
              <a:gd name="GluePoint2Y" fmla="*/ 1123950 h 1123950"/>
              <a:gd name="GluePoint3X" fmla="*/ 0 w 561975"/>
              <a:gd name="GluePoint3Y" fmla="*/ 561975 h 1123950"/>
              <a:gd name="GluePoint4X" fmla="*/ 561975 w 561975"/>
              <a:gd name="GluePoint4Y" fmla="*/ 0 h 1123950"/>
            </a:gdLst>
            <a:ahLst/>
            <a:cxnLst>
              <a:cxn ang="0">
                <a:pos x="GluePoint1X" y="GluePoint1Y"/>
              </a:cxn>
              <a:cxn ang="0">
                <a:pos x="GluePoint2X" y="GluePoint2Y"/>
              </a:cxn>
              <a:cxn ang="0">
                <a:pos x="GluePoint3X" y="GluePoint3Y"/>
              </a:cxn>
              <a:cxn ang="0">
                <a:pos x="GluePoint4X" y="GluePoint4Y"/>
              </a:cxn>
            </a:cxnLst>
            <a:rect l="textAreaLeft" t="textAreaTop" r="textAreaRight" b="textAreaBottom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sp>
        <p:nvSpPr>
          <p:cNvPr id="311" name="Freeform: Shape 18"/>
          <p:cNvSpPr/>
          <p:nvPr/>
        </p:nvSpPr>
        <p:spPr>
          <a:xfrm flipH="1">
            <a:off x="478080" y="6003000"/>
            <a:ext cx="426960" cy="854640"/>
          </a:xfrm>
          <a:custGeom>
            <a:avLst/>
            <a:gdLst>
              <a:gd name="textAreaLeft" fmla="*/ 360 w 426960"/>
              <a:gd name="textAreaRight" fmla="*/ 427680 w 426960"/>
              <a:gd name="textAreaTop" fmla="*/ 0 h 854640"/>
              <a:gd name="textAreaBottom" fmla="*/ 855000 h 854640"/>
              <a:gd name="GluePoint1X" fmla="*/ 561975 w 561975"/>
              <a:gd name="GluePoint1Y" fmla="*/ 0 h 1123950"/>
              <a:gd name="GluePoint2X" fmla="*/ 561975 w 561975"/>
              <a:gd name="GluePoint2Y" fmla="*/ 1123950 h 1123950"/>
              <a:gd name="GluePoint3X" fmla="*/ 0 w 561975"/>
              <a:gd name="GluePoint3Y" fmla="*/ 561975 h 1123950"/>
              <a:gd name="GluePoint4X" fmla="*/ 561975 w 561975"/>
              <a:gd name="GluePoint4Y" fmla="*/ 0 h 1123950"/>
            </a:gdLst>
            <a:ahLst/>
            <a:cxnLst>
              <a:cxn ang="0">
                <a:pos x="GluePoint1X" y="GluePoint1Y"/>
              </a:cxn>
              <a:cxn ang="0">
                <a:pos x="GluePoint2X" y="GluePoint2Y"/>
              </a:cxn>
              <a:cxn ang="0">
                <a:pos x="GluePoint3X" y="GluePoint3Y"/>
              </a:cxn>
              <a:cxn ang="0">
                <a:pos x="GluePoint4X" y="GluePoint4Y"/>
              </a:cxn>
            </a:cxnLst>
            <a:rect l="textAreaLeft" t="textAreaTop" r="textAreaRight" b="textAreaBottom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rgbClr val="1871c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 Header, Photo 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8"/>
          <p:cNvSpPr/>
          <p:nvPr/>
        </p:nvSpPr>
        <p:spPr>
          <a:xfrm flipH="1">
            <a:off x="-360" y="0"/>
            <a:ext cx="2181240" cy="6857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sp>
        <p:nvSpPr>
          <p:cNvPr id="23" name="Rectangle 9"/>
          <p:cNvSpPr/>
          <p:nvPr/>
        </p:nvSpPr>
        <p:spPr>
          <a:xfrm flipH="1">
            <a:off x="-720" y="5862600"/>
            <a:ext cx="999720" cy="9997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447080" y="2558880"/>
            <a:ext cx="6735960" cy="379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algn="r" defTabSz="914400">
              <a:lnSpc>
                <a:spcPct val="100000"/>
              </a:lnSpc>
              <a:buNone/>
            </a:pPr>
            <a:r>
              <a:rPr b="1" lang="en-US" sz="5400" strike="noStrike" u="none">
                <a:solidFill>
                  <a:schemeClr val="dk1"/>
                </a:solidFill>
                <a:effectLst/>
                <a:uFillTx/>
                <a:latin typeface="Segoe UI Black"/>
              </a:rPr>
              <a:t>Click to edit Master title style</a:t>
            </a:r>
            <a:endParaRPr b="0" lang="en-US" sz="54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1000440" y="1316160"/>
            <a:ext cx="3230640" cy="4541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lnSpc>
                <a:spcPct val="12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点击以编辑提纲文本格式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2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第二提纲级别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2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第三提纲级别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2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第四提纲级别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2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第五提纲级别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2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第六提纲级别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2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第七提纲级别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dt" idx="7"/>
          </p:nvPr>
        </p:nvSpPr>
        <p:spPr>
          <a:xfrm>
            <a:off x="1174680" y="6400800"/>
            <a:ext cx="2743200" cy="26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lt1"/>
                </a:solidFill>
                <a:effectLst/>
                <a:uFillTx/>
                <a:latin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lt1"/>
                </a:solidFill>
                <a:effectLst/>
                <a:uFillTx/>
                <a:latin typeface="Arial"/>
              </a:rPr>
              <a:t>&lt;日期/时间&gt;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ftr" idx="8"/>
          </p:nvPr>
        </p:nvSpPr>
        <p:spPr>
          <a:xfrm>
            <a:off x="4267440" y="6400800"/>
            <a:ext cx="3657600" cy="26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/>
                </a:solidFill>
                <a:effectLst/>
                <a:uFillTx/>
                <a:latin typeface="Arial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&lt;页脚&gt;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" name="PlaceHolder 5"/>
          <p:cNvSpPr>
            <a:spLocks noGrp="1"/>
          </p:cNvSpPr>
          <p:nvPr>
            <p:ph type="sldNum" idx="9"/>
          </p:nvPr>
        </p:nvSpPr>
        <p:spPr>
          <a:xfrm>
            <a:off x="8274600" y="6400800"/>
            <a:ext cx="3241800" cy="26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" name="Freeform: Shape 14"/>
          <p:cNvSpPr/>
          <p:nvPr/>
        </p:nvSpPr>
        <p:spPr>
          <a:xfrm flipH="1">
            <a:off x="4029120" y="0"/>
            <a:ext cx="561600" cy="1123560"/>
          </a:xfrm>
          <a:custGeom>
            <a:avLst/>
            <a:gdLst>
              <a:gd name="textAreaLeft" fmla="*/ 360 w 561600"/>
              <a:gd name="textAreaRight" fmla="*/ 562320 w 561600"/>
              <a:gd name="textAreaTop" fmla="*/ 0 h 1123560"/>
              <a:gd name="textAreaBottom" fmla="*/ 1123920 h 1123560"/>
              <a:gd name="GluePoint1X" fmla="*/ 561975 w 561975"/>
              <a:gd name="GluePoint1Y" fmla="*/ 0 h 1123950"/>
              <a:gd name="GluePoint2X" fmla="*/ 561975 w 561975"/>
              <a:gd name="GluePoint2Y" fmla="*/ 1123950 h 1123950"/>
              <a:gd name="GluePoint3X" fmla="*/ 0 w 561975"/>
              <a:gd name="GluePoint3Y" fmla="*/ 561975 h 1123950"/>
              <a:gd name="GluePoint4X" fmla="*/ 561975 w 561975"/>
              <a:gd name="GluePoint4Y" fmla="*/ 0 h 1123950"/>
            </a:gdLst>
            <a:ahLst/>
            <a:cxnLst>
              <a:cxn ang="0">
                <a:pos x="GluePoint1X" y="GluePoint1Y"/>
              </a:cxn>
              <a:cxn ang="0">
                <a:pos x="GluePoint2X" y="GluePoint2Y"/>
              </a:cxn>
              <a:cxn ang="0">
                <a:pos x="GluePoint3X" y="GluePoint3Y"/>
              </a:cxn>
              <a:cxn ang="0">
                <a:pos x="GluePoint4X" y="GluePoint4Y"/>
              </a:cxn>
            </a:cxnLst>
            <a:rect l="textAreaLeft" t="textAreaTop" r="textAreaRight" b="textAreaBottom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sp>
        <p:nvSpPr>
          <p:cNvPr id="30" name="Freeform: Shape 13"/>
          <p:cNvSpPr/>
          <p:nvPr/>
        </p:nvSpPr>
        <p:spPr>
          <a:xfrm flipH="1">
            <a:off x="4658040" y="0"/>
            <a:ext cx="561600" cy="1123560"/>
          </a:xfrm>
          <a:custGeom>
            <a:avLst/>
            <a:gdLst>
              <a:gd name="textAreaLeft" fmla="*/ 360 w 561600"/>
              <a:gd name="textAreaRight" fmla="*/ 562320 w 561600"/>
              <a:gd name="textAreaTop" fmla="*/ 0 h 1123560"/>
              <a:gd name="textAreaBottom" fmla="*/ 1123920 h 1123560"/>
              <a:gd name="GluePoint1X" fmla="*/ 561975 w 561975"/>
              <a:gd name="GluePoint1Y" fmla="*/ 0 h 1123950"/>
              <a:gd name="GluePoint2X" fmla="*/ 561975 w 561975"/>
              <a:gd name="GluePoint2Y" fmla="*/ 1123950 h 1123950"/>
              <a:gd name="GluePoint3X" fmla="*/ 0 w 561975"/>
              <a:gd name="GluePoint3Y" fmla="*/ 561975 h 1123950"/>
              <a:gd name="GluePoint4X" fmla="*/ 561975 w 561975"/>
              <a:gd name="GluePoint4Y" fmla="*/ 0 h 1123950"/>
            </a:gdLst>
            <a:ahLst/>
            <a:cxnLst>
              <a:cxn ang="0">
                <a:pos x="GluePoint1X" y="GluePoint1Y"/>
              </a:cxn>
              <a:cxn ang="0">
                <a:pos x="GluePoint2X" y="GluePoint2Y"/>
              </a:cxn>
              <a:cxn ang="0">
                <a:pos x="GluePoint3X" y="GluePoint3Y"/>
              </a:cxn>
              <a:cxn ang="0">
                <a:pos x="GluePoint4X" y="GluePoint4Y"/>
              </a:cxn>
            </a:cxnLst>
            <a:rect l="textAreaLeft" t="textAreaTop" r="textAreaRight" b="textAreaBottom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rgbClr val="1871c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 Photo 14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PlaceHolder 1"/>
          <p:cNvSpPr>
            <a:spLocks noGrp="1"/>
          </p:cNvSpPr>
          <p:nvPr>
            <p:ph type="title"/>
          </p:nvPr>
        </p:nvSpPr>
        <p:spPr>
          <a:xfrm>
            <a:off x="843840" y="831960"/>
            <a:ext cx="2953440" cy="223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defTabSz="914400">
              <a:lnSpc>
                <a:spcPct val="100000"/>
              </a:lnSpc>
              <a:buNone/>
            </a:pPr>
            <a:r>
              <a:rPr b="1" lang="en-US" sz="3600" strike="noStrike" u="none">
                <a:solidFill>
                  <a:schemeClr val="dk1"/>
                </a:solidFill>
                <a:effectLst/>
                <a:uFillTx/>
                <a:latin typeface="Segoe UI Black"/>
              </a:rPr>
              <a:t>Click to edit Master title style</a:t>
            </a:r>
            <a:endParaRPr b="0" lang="en-US" sz="36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313" name="PlaceHolder 2"/>
          <p:cNvSpPr>
            <a:spLocks noGrp="1"/>
          </p:cNvSpPr>
          <p:nvPr>
            <p:ph type="body"/>
          </p:nvPr>
        </p:nvSpPr>
        <p:spPr>
          <a:xfrm>
            <a:off x="4054680" y="824400"/>
            <a:ext cx="7293600" cy="224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defTabSz="914400"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Click to edit Master text styles</a:t>
            </a:r>
            <a:endParaRPr b="0" lang="en-US" sz="14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marL="457200" indent="0" defTabSz="914400">
              <a:lnSpc>
                <a:spcPct val="12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Second level</a:t>
            </a:r>
            <a:endParaRPr b="0" lang="en-US" sz="12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marL="914400" indent="0" defTabSz="914400">
              <a:lnSpc>
                <a:spcPct val="12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en-US" sz="11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Third level</a:t>
            </a:r>
            <a:endParaRPr b="0" lang="en-US" sz="11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marL="1371600" indent="0" defTabSz="914400">
              <a:lnSpc>
                <a:spcPct val="12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en-US" sz="105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Fourth level</a:t>
            </a:r>
            <a:endParaRPr b="0" lang="en-US" sz="105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marL="1828800" indent="0" defTabSz="914400">
              <a:lnSpc>
                <a:spcPct val="12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en-US" sz="105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Fifth level</a:t>
            </a:r>
            <a:endParaRPr b="0" lang="en-US" sz="105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314" name="PlaceHolder 3"/>
          <p:cNvSpPr>
            <a:spLocks noGrp="1"/>
          </p:cNvSpPr>
          <p:nvPr>
            <p:ph type="body"/>
          </p:nvPr>
        </p:nvSpPr>
        <p:spPr>
          <a:xfrm>
            <a:off x="843840" y="3310920"/>
            <a:ext cx="10504800" cy="2722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lnSpc>
                <a:spcPct val="12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点击以编辑提纲文本格式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2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第二提纲级别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2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第三提纲级别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2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第四提纲级别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2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第五提纲级别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2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第六提纲级别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2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第七提纲级别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315" name="PlaceHolder 4"/>
          <p:cNvSpPr>
            <a:spLocks noGrp="1"/>
          </p:cNvSpPr>
          <p:nvPr>
            <p:ph type="dt" idx="88"/>
          </p:nvPr>
        </p:nvSpPr>
        <p:spPr>
          <a:xfrm>
            <a:off x="1174680" y="6400800"/>
            <a:ext cx="2743200" cy="26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/>
                </a:solidFill>
                <a:effectLst/>
                <a:uFillTx/>
                <a:latin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&lt;日期/时间&gt;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6" name="PlaceHolder 5"/>
          <p:cNvSpPr>
            <a:spLocks noGrp="1"/>
          </p:cNvSpPr>
          <p:nvPr>
            <p:ph type="ftr" idx="89"/>
          </p:nvPr>
        </p:nvSpPr>
        <p:spPr>
          <a:xfrm>
            <a:off x="4267440" y="6400800"/>
            <a:ext cx="3657600" cy="26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/>
                </a:solidFill>
                <a:effectLst/>
                <a:uFillTx/>
                <a:latin typeface="Arial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&lt;页脚&gt;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7" name="PlaceHolder 6"/>
          <p:cNvSpPr>
            <a:spLocks noGrp="1"/>
          </p:cNvSpPr>
          <p:nvPr>
            <p:ph type="sldNum" idx="90"/>
          </p:nvPr>
        </p:nvSpPr>
        <p:spPr>
          <a:xfrm>
            <a:off x="8274600" y="6400800"/>
            <a:ext cx="3241800" cy="26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8" name="Freeform: Shape 16"/>
          <p:cNvSpPr/>
          <p:nvPr/>
        </p:nvSpPr>
        <p:spPr>
          <a:xfrm>
            <a:off x="11287080" y="0"/>
            <a:ext cx="426960" cy="854640"/>
          </a:xfrm>
          <a:custGeom>
            <a:avLst/>
            <a:gdLst>
              <a:gd name="textAreaLeft" fmla="*/ 0 w 426960"/>
              <a:gd name="textAreaRight" fmla="*/ 427320 w 426960"/>
              <a:gd name="textAreaTop" fmla="*/ 0 h 854640"/>
              <a:gd name="textAreaBottom" fmla="*/ 855000 h 854640"/>
              <a:gd name="GluePoint1X" fmla="*/ 561975 w 561975"/>
              <a:gd name="GluePoint1Y" fmla="*/ 0 h 1123950"/>
              <a:gd name="GluePoint2X" fmla="*/ 561975 w 561975"/>
              <a:gd name="GluePoint2Y" fmla="*/ 1123950 h 1123950"/>
              <a:gd name="GluePoint3X" fmla="*/ 0 w 561975"/>
              <a:gd name="GluePoint3Y" fmla="*/ 561975 h 1123950"/>
              <a:gd name="GluePoint4X" fmla="*/ 561975 w 561975"/>
              <a:gd name="GluePoint4Y" fmla="*/ 0 h 1123950"/>
            </a:gdLst>
            <a:ahLst/>
            <a:cxnLst>
              <a:cxn ang="0">
                <a:pos x="GluePoint1X" y="GluePoint1Y"/>
              </a:cxn>
              <a:cxn ang="0">
                <a:pos x="GluePoint2X" y="GluePoint2Y"/>
              </a:cxn>
              <a:cxn ang="0">
                <a:pos x="GluePoint3X" y="GluePoint3Y"/>
              </a:cxn>
              <a:cxn ang="0">
                <a:pos x="GluePoint4X" y="GluePoint4Y"/>
              </a:cxn>
            </a:cxnLst>
            <a:rect l="textAreaLeft" t="textAreaTop" r="textAreaRight" b="textAreaBottom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rgbClr val="1871c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sp>
        <p:nvSpPr>
          <p:cNvPr id="319" name="Freeform: Shape 17"/>
          <p:cNvSpPr/>
          <p:nvPr/>
        </p:nvSpPr>
        <p:spPr>
          <a:xfrm>
            <a:off x="11765160" y="0"/>
            <a:ext cx="426960" cy="854640"/>
          </a:xfrm>
          <a:custGeom>
            <a:avLst/>
            <a:gdLst>
              <a:gd name="textAreaLeft" fmla="*/ 0 w 426960"/>
              <a:gd name="textAreaRight" fmla="*/ 427320 w 426960"/>
              <a:gd name="textAreaTop" fmla="*/ 0 h 854640"/>
              <a:gd name="textAreaBottom" fmla="*/ 855000 h 854640"/>
              <a:gd name="GluePoint1X" fmla="*/ 561975 w 561975"/>
              <a:gd name="GluePoint1Y" fmla="*/ 0 h 1123950"/>
              <a:gd name="GluePoint2X" fmla="*/ 561975 w 561975"/>
              <a:gd name="GluePoint2Y" fmla="*/ 1123950 h 1123950"/>
              <a:gd name="GluePoint3X" fmla="*/ 0 w 561975"/>
              <a:gd name="GluePoint3Y" fmla="*/ 561975 h 1123950"/>
              <a:gd name="GluePoint4X" fmla="*/ 561975 w 561975"/>
              <a:gd name="GluePoint4Y" fmla="*/ 0 h 1123950"/>
            </a:gdLst>
            <a:ahLst/>
            <a:cxnLst>
              <a:cxn ang="0">
                <a:pos x="GluePoint1X" y="GluePoint1Y"/>
              </a:cxn>
              <a:cxn ang="0">
                <a:pos x="GluePoint2X" y="GluePoint2Y"/>
              </a:cxn>
              <a:cxn ang="0">
                <a:pos x="GluePoint3X" y="GluePoint3Y"/>
              </a:cxn>
              <a:cxn ang="0">
                <a:pos x="GluePoint4X" y="GluePoint4Y"/>
              </a:cxn>
            </a:cxnLst>
            <a:rect l="textAreaLeft" t="textAreaTop" r="textAreaRight" b="textAreaBottom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sp>
        <p:nvSpPr>
          <p:cNvPr id="320" name="Freeform: Shape 19"/>
          <p:cNvSpPr/>
          <p:nvPr/>
        </p:nvSpPr>
        <p:spPr>
          <a:xfrm flipH="1">
            <a:off x="0" y="6003000"/>
            <a:ext cx="426960" cy="854640"/>
          </a:xfrm>
          <a:custGeom>
            <a:avLst/>
            <a:gdLst>
              <a:gd name="textAreaLeft" fmla="*/ 360 w 426960"/>
              <a:gd name="textAreaRight" fmla="*/ 427680 w 426960"/>
              <a:gd name="textAreaTop" fmla="*/ 0 h 854640"/>
              <a:gd name="textAreaBottom" fmla="*/ 855000 h 854640"/>
              <a:gd name="GluePoint1X" fmla="*/ 561975 w 561975"/>
              <a:gd name="GluePoint1Y" fmla="*/ 0 h 1123950"/>
              <a:gd name="GluePoint2X" fmla="*/ 561975 w 561975"/>
              <a:gd name="GluePoint2Y" fmla="*/ 1123950 h 1123950"/>
              <a:gd name="GluePoint3X" fmla="*/ 0 w 561975"/>
              <a:gd name="GluePoint3Y" fmla="*/ 561975 h 1123950"/>
              <a:gd name="GluePoint4X" fmla="*/ 561975 w 561975"/>
              <a:gd name="GluePoint4Y" fmla="*/ 0 h 1123950"/>
            </a:gdLst>
            <a:ahLst/>
            <a:cxnLst>
              <a:cxn ang="0">
                <a:pos x="GluePoint1X" y="GluePoint1Y"/>
              </a:cxn>
              <a:cxn ang="0">
                <a:pos x="GluePoint2X" y="GluePoint2Y"/>
              </a:cxn>
              <a:cxn ang="0">
                <a:pos x="GluePoint3X" y="GluePoint3Y"/>
              </a:cxn>
              <a:cxn ang="0">
                <a:pos x="GluePoint4X" y="GluePoint4Y"/>
              </a:cxn>
            </a:cxnLst>
            <a:rect l="textAreaLeft" t="textAreaTop" r="textAreaRight" b="textAreaBottom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sp>
        <p:nvSpPr>
          <p:cNvPr id="321" name="Freeform: Shape 18"/>
          <p:cNvSpPr/>
          <p:nvPr/>
        </p:nvSpPr>
        <p:spPr>
          <a:xfrm flipH="1">
            <a:off x="478080" y="6003000"/>
            <a:ext cx="426960" cy="854640"/>
          </a:xfrm>
          <a:custGeom>
            <a:avLst/>
            <a:gdLst>
              <a:gd name="textAreaLeft" fmla="*/ 360 w 426960"/>
              <a:gd name="textAreaRight" fmla="*/ 427680 w 426960"/>
              <a:gd name="textAreaTop" fmla="*/ 0 h 854640"/>
              <a:gd name="textAreaBottom" fmla="*/ 855000 h 854640"/>
              <a:gd name="GluePoint1X" fmla="*/ 561975 w 561975"/>
              <a:gd name="GluePoint1Y" fmla="*/ 0 h 1123950"/>
              <a:gd name="GluePoint2X" fmla="*/ 561975 w 561975"/>
              <a:gd name="GluePoint2Y" fmla="*/ 1123950 h 1123950"/>
              <a:gd name="GluePoint3X" fmla="*/ 0 w 561975"/>
              <a:gd name="GluePoint3Y" fmla="*/ 561975 h 1123950"/>
              <a:gd name="GluePoint4X" fmla="*/ 561975 w 561975"/>
              <a:gd name="GluePoint4Y" fmla="*/ 0 h 1123950"/>
            </a:gdLst>
            <a:ahLst/>
            <a:cxnLst>
              <a:cxn ang="0">
                <a:pos x="GluePoint1X" y="GluePoint1Y"/>
              </a:cxn>
              <a:cxn ang="0">
                <a:pos x="GluePoint2X" y="GluePoint2Y"/>
              </a:cxn>
              <a:cxn ang="0">
                <a:pos x="GluePoint3X" y="GluePoint3Y"/>
              </a:cxn>
              <a:cxn ang="0">
                <a:pos x="GluePoint4X" y="GluePoint4Y"/>
              </a:cxn>
            </a:cxnLst>
            <a:rect l="textAreaLeft" t="textAreaTop" r="textAreaRight" b="textAreaBottom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rgbClr val="1871c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 Photo 15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PlaceHolder 1"/>
          <p:cNvSpPr>
            <a:spLocks noGrp="1"/>
          </p:cNvSpPr>
          <p:nvPr>
            <p:ph type="title"/>
          </p:nvPr>
        </p:nvSpPr>
        <p:spPr>
          <a:xfrm>
            <a:off x="874080" y="858240"/>
            <a:ext cx="10504800" cy="97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defTabSz="914400">
              <a:lnSpc>
                <a:spcPct val="100000"/>
              </a:lnSpc>
              <a:buNone/>
            </a:pPr>
            <a:r>
              <a:rPr b="1" lang="en-US" sz="3600" strike="noStrike" u="none">
                <a:solidFill>
                  <a:schemeClr val="dk1"/>
                </a:solidFill>
                <a:effectLst/>
                <a:uFillTx/>
                <a:latin typeface="Segoe UI Black"/>
              </a:rPr>
              <a:t>Click to edit Master title style</a:t>
            </a:r>
            <a:endParaRPr b="0" lang="en-US" sz="36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323" name="PlaceHolder 2"/>
          <p:cNvSpPr>
            <a:spLocks noGrp="1"/>
          </p:cNvSpPr>
          <p:nvPr>
            <p:ph type="body"/>
          </p:nvPr>
        </p:nvSpPr>
        <p:spPr>
          <a:xfrm>
            <a:off x="874080" y="2081160"/>
            <a:ext cx="6157800" cy="3944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lnSpc>
                <a:spcPct val="12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点击以编辑提纲文本格式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2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第二提纲级别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2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第三提纲级别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2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第四提纲级别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2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第五提纲级别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2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第六提纲级别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2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第七提纲级别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324" name="PlaceHolder 3"/>
          <p:cNvSpPr>
            <a:spLocks noGrp="1"/>
          </p:cNvSpPr>
          <p:nvPr>
            <p:ph type="body"/>
          </p:nvPr>
        </p:nvSpPr>
        <p:spPr>
          <a:xfrm>
            <a:off x="7269480" y="2081160"/>
            <a:ext cx="4109040" cy="394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defTabSz="914400"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Click to edit Master text styles</a:t>
            </a:r>
            <a:endParaRPr b="0" lang="en-US" sz="14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marL="457200" indent="0" defTabSz="914400">
              <a:lnSpc>
                <a:spcPct val="12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Second level</a:t>
            </a:r>
            <a:endParaRPr b="0" lang="en-US" sz="12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marL="914400" indent="0" defTabSz="914400">
              <a:lnSpc>
                <a:spcPct val="12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en-US" sz="11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Third level</a:t>
            </a:r>
            <a:endParaRPr b="0" lang="en-US" sz="11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marL="1371600" indent="0" defTabSz="914400">
              <a:lnSpc>
                <a:spcPct val="12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en-US" sz="105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Fourth level</a:t>
            </a:r>
            <a:endParaRPr b="0" lang="en-US" sz="105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marL="1828800" indent="0" defTabSz="914400">
              <a:lnSpc>
                <a:spcPct val="12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en-US" sz="105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Fifth level</a:t>
            </a:r>
            <a:endParaRPr b="0" lang="en-US" sz="105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325" name="PlaceHolder 4"/>
          <p:cNvSpPr>
            <a:spLocks noGrp="1"/>
          </p:cNvSpPr>
          <p:nvPr>
            <p:ph type="dt" idx="91"/>
          </p:nvPr>
        </p:nvSpPr>
        <p:spPr>
          <a:xfrm>
            <a:off x="1174680" y="6400800"/>
            <a:ext cx="2743200" cy="26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/>
                </a:solidFill>
                <a:effectLst/>
                <a:uFillTx/>
                <a:latin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&lt;日期/时间&gt;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6" name="PlaceHolder 5"/>
          <p:cNvSpPr>
            <a:spLocks noGrp="1"/>
          </p:cNvSpPr>
          <p:nvPr>
            <p:ph type="ftr" idx="92"/>
          </p:nvPr>
        </p:nvSpPr>
        <p:spPr>
          <a:xfrm>
            <a:off x="4267440" y="6400800"/>
            <a:ext cx="3657600" cy="26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/>
                </a:solidFill>
                <a:effectLst/>
                <a:uFillTx/>
                <a:latin typeface="Arial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&lt;页脚&gt;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7" name="PlaceHolder 6"/>
          <p:cNvSpPr>
            <a:spLocks noGrp="1"/>
          </p:cNvSpPr>
          <p:nvPr>
            <p:ph type="sldNum" idx="93"/>
          </p:nvPr>
        </p:nvSpPr>
        <p:spPr>
          <a:xfrm>
            <a:off x="8274600" y="6400800"/>
            <a:ext cx="3241800" cy="26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8" name="Freeform: Shape 59"/>
          <p:cNvSpPr/>
          <p:nvPr/>
        </p:nvSpPr>
        <p:spPr>
          <a:xfrm flipH="1">
            <a:off x="10887120" y="0"/>
            <a:ext cx="652320" cy="654120"/>
          </a:xfrm>
          <a:custGeom>
            <a:avLst/>
            <a:gdLst>
              <a:gd name="textAreaLeft" fmla="*/ 360 w 652320"/>
              <a:gd name="textAreaRight" fmla="*/ 653040 w 652320"/>
              <a:gd name="textAreaTop" fmla="*/ 0 h 654120"/>
              <a:gd name="textAreaBottom" fmla="*/ 654480 h 654120"/>
              <a:gd name="GluePoint1X" fmla="*/ 1497298 w 1497298"/>
              <a:gd name="GluePoint1Y" fmla="*/ 0 h 1457281"/>
              <a:gd name="GluePoint2X" fmla="*/ 0 w 1497298"/>
              <a:gd name="GluePoint2Y" fmla="*/ 0 h 1457281"/>
              <a:gd name="GluePoint3X" fmla="*/ 0 w 1497298"/>
              <a:gd name="GluePoint3Y" fmla="*/ 1457281 h 1457281"/>
            </a:gdLst>
            <a:ahLst/>
            <a:cxnLst>
              <a:cxn ang="0">
                <a:pos x="GluePoint1X" y="GluePoint1Y"/>
              </a:cxn>
              <a:cxn ang="0">
                <a:pos x="GluePoint2X" y="GluePoint2Y"/>
              </a:cxn>
              <a:cxn ang="0">
                <a:pos x="GluePoint3X" y="GluePoint3Y"/>
              </a:cxn>
            </a:cxnLst>
            <a:rect l="textAreaLeft" t="textAreaTop" r="textAreaRight" b="textAreaBottom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329" name="Rectangle 9"/>
          <p:cNvSpPr/>
          <p:nvPr/>
        </p:nvSpPr>
        <p:spPr>
          <a:xfrm flipV="1" rot="16200000">
            <a:off x="11539440" y="0"/>
            <a:ext cx="654120" cy="652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sp>
        <p:nvSpPr>
          <p:cNvPr id="330" name="Rectangle 11"/>
          <p:cNvSpPr/>
          <p:nvPr/>
        </p:nvSpPr>
        <p:spPr>
          <a:xfrm flipH="1" rot="16200000">
            <a:off x="-360" y="6204240"/>
            <a:ext cx="654120" cy="652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sp>
        <p:nvSpPr>
          <p:cNvPr id="331" name="Freeform: Shape 59"/>
          <p:cNvSpPr/>
          <p:nvPr/>
        </p:nvSpPr>
        <p:spPr>
          <a:xfrm flipV="1">
            <a:off x="652680" y="6202800"/>
            <a:ext cx="652320" cy="654120"/>
          </a:xfrm>
          <a:custGeom>
            <a:avLst/>
            <a:gdLst>
              <a:gd name="textAreaLeft" fmla="*/ 0 w 652320"/>
              <a:gd name="textAreaRight" fmla="*/ 652680 w 652320"/>
              <a:gd name="textAreaTop" fmla="*/ -360 h 654120"/>
              <a:gd name="textAreaBottom" fmla="*/ 654120 h 654120"/>
              <a:gd name="GluePoint1X" fmla="*/ 1497298 w 1497298"/>
              <a:gd name="GluePoint1Y" fmla="*/ 0 h 1457281"/>
              <a:gd name="GluePoint2X" fmla="*/ 0 w 1497298"/>
              <a:gd name="GluePoint2Y" fmla="*/ 0 h 1457281"/>
              <a:gd name="GluePoint3X" fmla="*/ 0 w 1497298"/>
              <a:gd name="GluePoint3Y" fmla="*/ 1457281 h 1457281"/>
            </a:gdLst>
            <a:ahLst/>
            <a:cxnLst>
              <a:cxn ang="0">
                <a:pos x="GluePoint1X" y="GluePoint1Y"/>
              </a:cxn>
              <a:cxn ang="0">
                <a:pos x="GluePoint2X" y="GluePoint2Y"/>
              </a:cxn>
              <a:cxn ang="0">
                <a:pos x="GluePoint3X" y="GluePoint3Y"/>
              </a:cxn>
            </a:cxnLst>
            <a:rect l="textAreaLeft" t="textAreaTop" r="textAreaRight" b="textAreaBottom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 Photo 16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PlaceHolder 1"/>
          <p:cNvSpPr>
            <a:spLocks noGrp="1"/>
          </p:cNvSpPr>
          <p:nvPr>
            <p:ph type="title"/>
          </p:nvPr>
        </p:nvSpPr>
        <p:spPr>
          <a:xfrm>
            <a:off x="843840" y="852840"/>
            <a:ext cx="4672440" cy="1453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defTabSz="914400">
              <a:lnSpc>
                <a:spcPct val="100000"/>
              </a:lnSpc>
              <a:buNone/>
            </a:pPr>
            <a:r>
              <a:rPr b="1" lang="en-US" sz="3600" strike="noStrike" u="none">
                <a:solidFill>
                  <a:schemeClr val="dk1"/>
                </a:solidFill>
                <a:effectLst/>
                <a:uFillTx/>
                <a:latin typeface="Segoe UI Black"/>
              </a:rPr>
              <a:t>Click to edit Master title style</a:t>
            </a:r>
            <a:endParaRPr b="0" lang="en-US" sz="36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333" name="PlaceHolder 2"/>
          <p:cNvSpPr>
            <a:spLocks noGrp="1"/>
          </p:cNvSpPr>
          <p:nvPr>
            <p:ph type="body"/>
          </p:nvPr>
        </p:nvSpPr>
        <p:spPr>
          <a:xfrm>
            <a:off x="843840" y="2459520"/>
            <a:ext cx="4672440" cy="3545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lnSpc>
                <a:spcPct val="12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点击以编辑提纲文本格式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2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第二提纲级别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2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第三提纲级别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2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第四提纲级别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2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第五提纲级别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2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第六提纲级别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2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第七提纲级别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334" name="PlaceHolder 3"/>
          <p:cNvSpPr>
            <a:spLocks noGrp="1"/>
          </p:cNvSpPr>
          <p:nvPr>
            <p:ph type="body"/>
          </p:nvPr>
        </p:nvSpPr>
        <p:spPr>
          <a:xfrm>
            <a:off x="5699160" y="852840"/>
            <a:ext cx="5750640" cy="5151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defTabSz="914400"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Click to edit Master text styles</a:t>
            </a:r>
            <a:endParaRPr b="0" lang="en-US" sz="14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marL="457200" indent="0" defTabSz="914400">
              <a:lnSpc>
                <a:spcPct val="12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Second level</a:t>
            </a:r>
            <a:endParaRPr b="0" lang="en-US" sz="12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marL="914400" indent="0" defTabSz="914400">
              <a:lnSpc>
                <a:spcPct val="12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en-US" sz="11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Third level</a:t>
            </a:r>
            <a:endParaRPr b="0" lang="en-US" sz="11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marL="1371600" indent="0" defTabSz="914400">
              <a:lnSpc>
                <a:spcPct val="12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en-US" sz="105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Fourth level</a:t>
            </a:r>
            <a:endParaRPr b="0" lang="en-US" sz="105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marL="1828800" indent="0" defTabSz="914400">
              <a:lnSpc>
                <a:spcPct val="12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en-US" sz="105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Fifth level</a:t>
            </a:r>
            <a:endParaRPr b="0" lang="en-US" sz="105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335" name="PlaceHolder 4"/>
          <p:cNvSpPr>
            <a:spLocks noGrp="1"/>
          </p:cNvSpPr>
          <p:nvPr>
            <p:ph type="dt" idx="94"/>
          </p:nvPr>
        </p:nvSpPr>
        <p:spPr>
          <a:xfrm>
            <a:off x="657360" y="6400800"/>
            <a:ext cx="2743200" cy="26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/>
                </a:solidFill>
                <a:effectLst/>
                <a:uFillTx/>
                <a:latin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&lt;日期/时间&gt;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6" name="PlaceHolder 5"/>
          <p:cNvSpPr>
            <a:spLocks noGrp="1"/>
          </p:cNvSpPr>
          <p:nvPr>
            <p:ph type="ftr" idx="95"/>
          </p:nvPr>
        </p:nvSpPr>
        <p:spPr>
          <a:xfrm>
            <a:off x="4267440" y="6400800"/>
            <a:ext cx="3657600" cy="26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/>
                </a:solidFill>
                <a:effectLst/>
                <a:uFillTx/>
                <a:latin typeface="Arial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&lt;页脚&gt;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7" name="PlaceHolder 6"/>
          <p:cNvSpPr>
            <a:spLocks noGrp="1"/>
          </p:cNvSpPr>
          <p:nvPr>
            <p:ph type="sldNum" idx="96"/>
          </p:nvPr>
        </p:nvSpPr>
        <p:spPr>
          <a:xfrm>
            <a:off x="8274600" y="6400800"/>
            <a:ext cx="3241800" cy="26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8" name="Rectangle 6"/>
          <p:cNvSpPr/>
          <p:nvPr/>
        </p:nvSpPr>
        <p:spPr>
          <a:xfrm rot="5400000">
            <a:off x="11718000" y="-163800"/>
            <a:ext cx="311760" cy="6379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sp>
        <p:nvSpPr>
          <p:cNvPr id="339" name="Rectangle 6"/>
          <p:cNvSpPr/>
          <p:nvPr/>
        </p:nvSpPr>
        <p:spPr>
          <a:xfrm rot="5400000">
            <a:off x="8844480" y="-2399040"/>
            <a:ext cx="311760" cy="5108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sp>
        <p:nvSpPr>
          <p:cNvPr id="340" name="Rectangle 6"/>
          <p:cNvSpPr/>
          <p:nvPr/>
        </p:nvSpPr>
        <p:spPr>
          <a:xfrm rot="5400000">
            <a:off x="3067560" y="-3067200"/>
            <a:ext cx="311040" cy="6445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sp>
        <p:nvSpPr>
          <p:cNvPr id="341" name="Freeform: Shape 59"/>
          <p:cNvSpPr/>
          <p:nvPr/>
        </p:nvSpPr>
        <p:spPr>
          <a:xfrm flipH="1" flipV="1" rot="16200000">
            <a:off x="5672880" y="-460080"/>
            <a:ext cx="311760" cy="1231560"/>
          </a:xfrm>
          <a:custGeom>
            <a:avLst/>
            <a:gdLst>
              <a:gd name="textAreaLeft" fmla="*/ 360 w 311760"/>
              <a:gd name="textAreaRight" fmla="*/ 312480 w 311760"/>
              <a:gd name="textAreaTop" fmla="*/ -360 h 1231560"/>
              <a:gd name="textAreaBottom" fmla="*/ 1231560 h 1231560"/>
              <a:gd name="GluePoint1X" fmla="*/ 1497298 w 1497298"/>
              <a:gd name="GluePoint1Y" fmla="*/ 0 h 1457281"/>
              <a:gd name="GluePoint2X" fmla="*/ 0 w 1497298"/>
              <a:gd name="GluePoint2Y" fmla="*/ 0 h 1457281"/>
              <a:gd name="GluePoint3X" fmla="*/ 0 w 1497298"/>
              <a:gd name="GluePoint3Y" fmla="*/ 1457281 h 1457281"/>
            </a:gdLst>
            <a:ahLst/>
            <a:cxnLst>
              <a:cxn ang="0">
                <a:pos x="GluePoint1X" y="GluePoint1Y"/>
              </a:cxn>
              <a:cxn ang="0">
                <a:pos x="GluePoint2X" y="GluePoint2Y"/>
              </a:cxn>
              <a:cxn ang="0">
                <a:pos x="GluePoint3X" y="GluePoint3Y"/>
              </a:cxn>
            </a:cxnLst>
            <a:rect l="textAreaLeft" t="textAreaTop" r="textAreaRight" b="textAreaBottom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 Photo 17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PlaceHolder 1"/>
          <p:cNvSpPr>
            <a:spLocks noGrp="1"/>
          </p:cNvSpPr>
          <p:nvPr>
            <p:ph type="title"/>
          </p:nvPr>
        </p:nvSpPr>
        <p:spPr>
          <a:xfrm>
            <a:off x="843840" y="873720"/>
            <a:ext cx="3657600" cy="1453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defTabSz="914400">
              <a:lnSpc>
                <a:spcPct val="100000"/>
              </a:lnSpc>
              <a:buNone/>
            </a:pPr>
            <a:r>
              <a:rPr b="1" lang="en-US" sz="3600" strike="noStrike" u="none">
                <a:solidFill>
                  <a:schemeClr val="dk1"/>
                </a:solidFill>
                <a:effectLst/>
                <a:uFillTx/>
                <a:latin typeface="Segoe UI Black"/>
              </a:rPr>
              <a:t>Click to edit Master title style</a:t>
            </a:r>
            <a:endParaRPr b="0" lang="en-US" sz="36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343" name="PlaceHolder 2"/>
          <p:cNvSpPr>
            <a:spLocks noGrp="1"/>
          </p:cNvSpPr>
          <p:nvPr>
            <p:ph type="body"/>
          </p:nvPr>
        </p:nvSpPr>
        <p:spPr>
          <a:xfrm>
            <a:off x="843840" y="2490840"/>
            <a:ext cx="3657600" cy="3493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lnSpc>
                <a:spcPct val="12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点击以编辑提纲文本格式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2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第二提纲级别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2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第三提纲级别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2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第四提纲级别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2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第五提纲级别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2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第六提纲级别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2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第七提纲级别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344" name="PlaceHolder 3"/>
          <p:cNvSpPr>
            <a:spLocks noGrp="1"/>
          </p:cNvSpPr>
          <p:nvPr>
            <p:ph type="body"/>
          </p:nvPr>
        </p:nvSpPr>
        <p:spPr>
          <a:xfrm>
            <a:off x="4692600" y="852840"/>
            <a:ext cx="6757920" cy="5151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defTabSz="914400"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Click to edit Master text styles</a:t>
            </a:r>
            <a:endParaRPr b="0" lang="en-US" sz="14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marL="457200" indent="0" defTabSz="914400">
              <a:lnSpc>
                <a:spcPct val="12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Second level</a:t>
            </a:r>
            <a:endParaRPr b="0" lang="en-US" sz="12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marL="914400" indent="0" defTabSz="914400">
              <a:lnSpc>
                <a:spcPct val="12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en-US" sz="11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Third level</a:t>
            </a:r>
            <a:endParaRPr b="0" lang="en-US" sz="11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marL="1371600" indent="0" defTabSz="914400">
              <a:lnSpc>
                <a:spcPct val="12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en-US" sz="105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Fourth level</a:t>
            </a:r>
            <a:endParaRPr b="0" lang="en-US" sz="105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marL="1828800" indent="0" defTabSz="914400">
              <a:lnSpc>
                <a:spcPct val="12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en-US" sz="105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Fifth level</a:t>
            </a:r>
            <a:endParaRPr b="0" lang="en-US" sz="105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345" name="PlaceHolder 4"/>
          <p:cNvSpPr>
            <a:spLocks noGrp="1"/>
          </p:cNvSpPr>
          <p:nvPr>
            <p:ph type="dt" idx="97"/>
          </p:nvPr>
        </p:nvSpPr>
        <p:spPr>
          <a:xfrm>
            <a:off x="1174680" y="6400800"/>
            <a:ext cx="2743200" cy="26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/>
                </a:solidFill>
                <a:effectLst/>
                <a:uFillTx/>
                <a:latin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&lt;日期/时间&gt;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6" name="PlaceHolder 5"/>
          <p:cNvSpPr>
            <a:spLocks noGrp="1"/>
          </p:cNvSpPr>
          <p:nvPr>
            <p:ph type="ftr" idx="98"/>
          </p:nvPr>
        </p:nvSpPr>
        <p:spPr>
          <a:xfrm>
            <a:off x="4267440" y="6400800"/>
            <a:ext cx="3657600" cy="26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/>
                </a:solidFill>
                <a:effectLst/>
                <a:uFillTx/>
                <a:latin typeface="Arial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&lt;页脚&gt;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7" name="PlaceHolder 6"/>
          <p:cNvSpPr>
            <a:spLocks noGrp="1"/>
          </p:cNvSpPr>
          <p:nvPr>
            <p:ph type="sldNum" idx="99"/>
          </p:nvPr>
        </p:nvSpPr>
        <p:spPr>
          <a:xfrm>
            <a:off x="8274600" y="6400800"/>
            <a:ext cx="3241800" cy="26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8" name="Freeform: Shape 59"/>
          <p:cNvSpPr/>
          <p:nvPr/>
        </p:nvSpPr>
        <p:spPr>
          <a:xfrm flipH="1">
            <a:off x="10887120" y="0"/>
            <a:ext cx="652320" cy="654120"/>
          </a:xfrm>
          <a:custGeom>
            <a:avLst/>
            <a:gdLst>
              <a:gd name="textAreaLeft" fmla="*/ 360 w 652320"/>
              <a:gd name="textAreaRight" fmla="*/ 653040 w 652320"/>
              <a:gd name="textAreaTop" fmla="*/ 0 h 654120"/>
              <a:gd name="textAreaBottom" fmla="*/ 654480 h 654120"/>
              <a:gd name="GluePoint1X" fmla="*/ 1497298 w 1497298"/>
              <a:gd name="GluePoint1Y" fmla="*/ 0 h 1457281"/>
              <a:gd name="GluePoint2X" fmla="*/ 0 w 1497298"/>
              <a:gd name="GluePoint2Y" fmla="*/ 0 h 1457281"/>
              <a:gd name="GluePoint3X" fmla="*/ 0 w 1497298"/>
              <a:gd name="GluePoint3Y" fmla="*/ 1457281 h 1457281"/>
            </a:gdLst>
            <a:ahLst/>
            <a:cxnLst>
              <a:cxn ang="0">
                <a:pos x="GluePoint1X" y="GluePoint1Y"/>
              </a:cxn>
              <a:cxn ang="0">
                <a:pos x="GluePoint2X" y="GluePoint2Y"/>
              </a:cxn>
              <a:cxn ang="0">
                <a:pos x="GluePoint3X" y="GluePoint3Y"/>
              </a:cxn>
            </a:cxnLst>
            <a:rect l="textAreaLeft" t="textAreaTop" r="textAreaRight" b="textAreaBottom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349" name="Rectangle 9"/>
          <p:cNvSpPr/>
          <p:nvPr/>
        </p:nvSpPr>
        <p:spPr>
          <a:xfrm flipV="1" rot="16200000">
            <a:off x="11539440" y="0"/>
            <a:ext cx="654120" cy="652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sp>
        <p:nvSpPr>
          <p:cNvPr id="350" name="Rectangle 11"/>
          <p:cNvSpPr/>
          <p:nvPr/>
        </p:nvSpPr>
        <p:spPr>
          <a:xfrm flipH="1" rot="16200000">
            <a:off x="-360" y="6204240"/>
            <a:ext cx="654120" cy="652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sp>
        <p:nvSpPr>
          <p:cNvPr id="351" name="Freeform: Shape 59"/>
          <p:cNvSpPr/>
          <p:nvPr/>
        </p:nvSpPr>
        <p:spPr>
          <a:xfrm flipV="1">
            <a:off x="652680" y="6202800"/>
            <a:ext cx="652320" cy="654120"/>
          </a:xfrm>
          <a:custGeom>
            <a:avLst/>
            <a:gdLst>
              <a:gd name="textAreaLeft" fmla="*/ 0 w 652320"/>
              <a:gd name="textAreaRight" fmla="*/ 652680 w 652320"/>
              <a:gd name="textAreaTop" fmla="*/ -360 h 654120"/>
              <a:gd name="textAreaBottom" fmla="*/ 654120 h 654120"/>
              <a:gd name="GluePoint1X" fmla="*/ 1497298 w 1497298"/>
              <a:gd name="GluePoint1Y" fmla="*/ 0 h 1457281"/>
              <a:gd name="GluePoint2X" fmla="*/ 0 w 1497298"/>
              <a:gd name="GluePoint2Y" fmla="*/ 0 h 1457281"/>
              <a:gd name="GluePoint3X" fmla="*/ 0 w 1497298"/>
              <a:gd name="GluePoint3Y" fmla="*/ 1457281 h 1457281"/>
            </a:gdLst>
            <a:ahLst/>
            <a:cxnLst>
              <a:cxn ang="0">
                <a:pos x="GluePoint1X" y="GluePoint1Y"/>
              </a:cxn>
              <a:cxn ang="0">
                <a:pos x="GluePoint2X" y="GluePoint2Y"/>
              </a:cxn>
              <a:cxn ang="0">
                <a:pos x="GluePoint3X" y="GluePoint3Y"/>
              </a:cxn>
            </a:cxnLst>
            <a:rect l="textAreaLeft" t="textAreaTop" r="textAreaRight" b="textAreaBottom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Photo 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PlaceHolder 1"/>
          <p:cNvSpPr>
            <a:spLocks noGrp="1"/>
          </p:cNvSpPr>
          <p:nvPr>
            <p:ph type="title"/>
          </p:nvPr>
        </p:nvSpPr>
        <p:spPr>
          <a:xfrm>
            <a:off x="451800" y="3987000"/>
            <a:ext cx="11288880" cy="1331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 defTabSz="914400">
              <a:lnSpc>
                <a:spcPct val="100000"/>
              </a:lnSpc>
              <a:buNone/>
            </a:pPr>
            <a:r>
              <a:rPr b="1" lang="en-US" sz="5000" strike="noStrike" u="none">
                <a:solidFill>
                  <a:schemeClr val="dk1"/>
                </a:solidFill>
                <a:effectLst/>
                <a:uFillTx/>
                <a:latin typeface="Segoe UI Black"/>
              </a:rPr>
              <a:t>Click to edit Master title style</a:t>
            </a:r>
            <a:endParaRPr b="0" lang="en-US" sz="5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353" name="PlaceHolder 2"/>
          <p:cNvSpPr>
            <a:spLocks noGrp="1"/>
          </p:cNvSpPr>
          <p:nvPr>
            <p:ph type="body"/>
          </p:nvPr>
        </p:nvSpPr>
        <p:spPr>
          <a:xfrm>
            <a:off x="4700160" y="1080"/>
            <a:ext cx="5578920" cy="3888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lnSpc>
                <a:spcPct val="12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点击以编辑提纲文本格式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2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第二提纲级别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2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第三提纲级别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2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第四提纲级别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2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第五提纲级别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2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第六提纲级别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2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第七提纲级别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354" name="PlaceHolder 3"/>
          <p:cNvSpPr>
            <a:spLocks noGrp="1"/>
          </p:cNvSpPr>
          <p:nvPr>
            <p:ph type="body"/>
          </p:nvPr>
        </p:nvSpPr>
        <p:spPr>
          <a:xfrm>
            <a:off x="451800" y="6087600"/>
            <a:ext cx="1801440" cy="26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 defTabSz="914400">
              <a:lnSpc>
                <a:spcPct val="120000"/>
              </a:lnSpc>
              <a:buNone/>
              <a:tabLst>
                <a:tab algn="l" pos="0"/>
              </a:tabLst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Presenter Name</a:t>
            </a:r>
            <a:endParaRPr b="0" lang="en-US" sz="16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355" name="PlaceHolder 4"/>
          <p:cNvSpPr>
            <a:spLocks noGrp="1"/>
          </p:cNvSpPr>
          <p:nvPr>
            <p:ph type="dt" idx="100"/>
          </p:nvPr>
        </p:nvSpPr>
        <p:spPr>
          <a:xfrm>
            <a:off x="657360" y="6400800"/>
            <a:ext cx="2743200" cy="26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/>
                </a:solidFill>
                <a:effectLst/>
                <a:uFillTx/>
                <a:latin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&lt;日期/时间&gt;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56" name="PlaceHolder 5"/>
          <p:cNvSpPr>
            <a:spLocks noGrp="1"/>
          </p:cNvSpPr>
          <p:nvPr>
            <p:ph type="ftr" idx="101"/>
          </p:nvPr>
        </p:nvSpPr>
        <p:spPr>
          <a:xfrm>
            <a:off x="4267440" y="6400800"/>
            <a:ext cx="3657600" cy="26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/>
                </a:solidFill>
                <a:effectLst/>
                <a:uFillTx/>
                <a:latin typeface="Arial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&lt;页脚&gt;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57" name="PlaceHolder 6"/>
          <p:cNvSpPr>
            <a:spLocks noGrp="1"/>
          </p:cNvSpPr>
          <p:nvPr>
            <p:ph type="sldNum" idx="102"/>
          </p:nvPr>
        </p:nvSpPr>
        <p:spPr>
          <a:xfrm>
            <a:off x="8274600" y="6400800"/>
            <a:ext cx="3241800" cy="26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58" name="Rectangle 16"/>
          <p:cNvSpPr/>
          <p:nvPr/>
        </p:nvSpPr>
        <p:spPr>
          <a:xfrm flipH="1" rot="5400000">
            <a:off x="192960" y="-194760"/>
            <a:ext cx="1957680" cy="234792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sp>
        <p:nvSpPr>
          <p:cNvPr id="359" name="Freeform: Shape 9"/>
          <p:cNvSpPr/>
          <p:nvPr/>
        </p:nvSpPr>
        <p:spPr>
          <a:xfrm>
            <a:off x="-7560" y="0"/>
            <a:ext cx="2351160" cy="1169640"/>
          </a:xfrm>
          <a:custGeom>
            <a:avLst/>
            <a:gdLst>
              <a:gd name="textAreaLeft" fmla="*/ 0 w 2351160"/>
              <a:gd name="textAreaRight" fmla="*/ 2351520 w 2351160"/>
              <a:gd name="textAreaTop" fmla="*/ 0 h 1169640"/>
              <a:gd name="textAreaBottom" fmla="*/ 1170000 h 1169640"/>
              <a:gd name="GluePoint1X" fmla="*/ 0 w 2351450"/>
              <a:gd name="GluePoint1Y" fmla="*/ 0 h 1170173"/>
              <a:gd name="GluePoint2X" fmla="*/ 2351450 w 2351450"/>
              <a:gd name="GluePoint2Y" fmla="*/ 0 h 1170173"/>
              <a:gd name="GluePoint3X" fmla="*/ 2345674 w 2351450"/>
              <a:gd name="GluePoint3Y" fmla="*/ 114394 h 1170173"/>
              <a:gd name="GluePoint4X" fmla="*/ 1175725 w 2351450"/>
              <a:gd name="GluePoint4Y" fmla="*/ 1170173 h 1170173"/>
              <a:gd name="GluePoint5X" fmla="*/ 5777 w 2351450"/>
              <a:gd name="GluePoint5Y" fmla="*/ 114394 h 1170173"/>
            </a:gdLst>
            <a:ahLst/>
            <a:cxnLst>
              <a:cxn ang="0">
                <a:pos x="GluePoint1X" y="GluePoint1Y"/>
              </a:cxn>
              <a:cxn ang="0">
                <a:pos x="GluePoint2X" y="GluePoint2Y"/>
              </a:cxn>
              <a:cxn ang="0">
                <a:pos x="GluePoint3X" y="GluePoint3Y"/>
              </a:cxn>
              <a:cxn ang="0">
                <a:pos x="GluePoint4X" y="GluePoint4Y"/>
              </a:cxn>
              <a:cxn ang="0">
                <a:pos x="GluePoint5X" y="GluePoint5Y"/>
              </a:cxn>
            </a:cxnLst>
            <a:rect l="textAreaLeft" t="textAreaTop" r="textAreaRight" b="textAreaBottom"/>
            <a:pathLst>
              <a:path w="2351450" h="1170173">
                <a:moveTo>
                  <a:pt x="0" y="0"/>
                </a:moveTo>
                <a:lnTo>
                  <a:pt x="2351450" y="0"/>
                </a:lnTo>
                <a:lnTo>
                  <a:pt x="2345674" y="114394"/>
                </a:lnTo>
                <a:cubicBezTo>
                  <a:pt x="2285450" y="707410"/>
                  <a:pt x="1784630" y="1170173"/>
                  <a:pt x="1175725" y="1170173"/>
                </a:cubicBezTo>
                <a:cubicBezTo>
                  <a:pt x="566821" y="1170173"/>
                  <a:pt x="66001" y="707410"/>
                  <a:pt x="5777" y="11439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GB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sp>
        <p:nvSpPr>
          <p:cNvPr id="360" name="Rectangle 13"/>
          <p:cNvSpPr/>
          <p:nvPr/>
        </p:nvSpPr>
        <p:spPr>
          <a:xfrm flipH="1" rot="5400000">
            <a:off x="203400" y="1753920"/>
            <a:ext cx="1940040" cy="23479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sp>
        <p:nvSpPr>
          <p:cNvPr id="361" name="Rectangle 15"/>
          <p:cNvSpPr/>
          <p:nvPr/>
        </p:nvSpPr>
        <p:spPr>
          <a:xfrm flipH="1" rot="5400000">
            <a:off x="2544120" y="-198000"/>
            <a:ext cx="1954440" cy="2351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sp>
        <p:nvSpPr>
          <p:cNvPr id="362" name="Rectangle 21"/>
          <p:cNvSpPr/>
          <p:nvPr/>
        </p:nvSpPr>
        <p:spPr>
          <a:xfrm flipV="1" rot="5400000">
            <a:off x="2551680" y="1746000"/>
            <a:ext cx="1940040" cy="235116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sp>
        <p:nvSpPr>
          <p:cNvPr id="363" name="Freeform: Shape 32"/>
          <p:cNvSpPr/>
          <p:nvPr/>
        </p:nvSpPr>
        <p:spPr>
          <a:xfrm flipV="1" rot="5400000">
            <a:off x="2555280" y="1742760"/>
            <a:ext cx="1932840" cy="2351160"/>
          </a:xfrm>
          <a:custGeom>
            <a:avLst/>
            <a:gdLst>
              <a:gd name="textAreaLeft" fmla="*/ 0 w 1932840"/>
              <a:gd name="textAreaRight" fmla="*/ 1933200 w 1932840"/>
              <a:gd name="textAreaTop" fmla="*/ -360 h 2351160"/>
              <a:gd name="textAreaBottom" fmla="*/ 2351160 h 2351160"/>
              <a:gd name="GluePoint1X" fmla="*/ 0 w 2115288"/>
              <a:gd name="GluePoint1Y" fmla="*/ 2092083 h 2092083"/>
              <a:gd name="GluePoint2X" fmla="*/ 0 w 2115288"/>
              <a:gd name="GluePoint2Y" fmla="*/ 0 h 2092083"/>
              <a:gd name="GluePoint3X" fmla="*/ 2115288 w 2115288"/>
              <a:gd name="GluePoint3Y" fmla="*/ 0 h 2092083"/>
            </a:gdLst>
            <a:ahLst/>
            <a:cxnLst>
              <a:cxn ang="0">
                <a:pos x="GluePoint1X" y="GluePoint1Y"/>
              </a:cxn>
              <a:cxn ang="0">
                <a:pos x="GluePoint2X" y="GluePoint2Y"/>
              </a:cxn>
              <a:cxn ang="0">
                <a:pos x="GluePoint3X" y="GluePoint3Y"/>
              </a:cxn>
            </a:cxnLst>
            <a:rect l="textAreaLeft" t="textAreaTop" r="textAreaRight" b="textAreaBottom"/>
            <a:pathLst>
              <a:path w="2115288" h="2092083">
                <a:moveTo>
                  <a:pt x="0" y="2092083"/>
                </a:moveTo>
                <a:lnTo>
                  <a:pt x="0" y="0"/>
                </a:lnTo>
                <a:lnTo>
                  <a:pt x="21152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sp>
        <p:nvSpPr>
          <p:cNvPr id="364" name="Rectangle 15"/>
          <p:cNvSpPr/>
          <p:nvPr/>
        </p:nvSpPr>
        <p:spPr>
          <a:xfrm flipH="1" rot="5400000">
            <a:off x="10253160" y="22680"/>
            <a:ext cx="1960560" cy="19155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sp>
        <p:nvSpPr>
          <p:cNvPr id="365" name="Rectangle 17"/>
          <p:cNvSpPr/>
          <p:nvPr/>
        </p:nvSpPr>
        <p:spPr>
          <a:xfrm flipH="1" rot="5400000">
            <a:off x="10265040" y="1968840"/>
            <a:ext cx="1936800" cy="191556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sp>
        <p:nvSpPr>
          <p:cNvPr id="366" name="Freeform: Shape 33"/>
          <p:cNvSpPr/>
          <p:nvPr/>
        </p:nvSpPr>
        <p:spPr>
          <a:xfrm flipH="1" flipV="1" rot="16200000">
            <a:off x="10263600" y="1969560"/>
            <a:ext cx="1940040" cy="1915560"/>
          </a:xfrm>
          <a:custGeom>
            <a:avLst/>
            <a:gdLst>
              <a:gd name="textAreaLeft" fmla="*/ -360 w 1940040"/>
              <a:gd name="textAreaRight" fmla="*/ 1940040 w 1940040"/>
              <a:gd name="textAreaTop" fmla="*/ -360 h 1915560"/>
              <a:gd name="textAreaBottom" fmla="*/ 1915560 h 1915560"/>
              <a:gd name="GluePoint1X" fmla="*/ 0 w 2115288"/>
              <a:gd name="GluePoint1Y" fmla="*/ 2092083 h 2092083"/>
              <a:gd name="GluePoint2X" fmla="*/ 0 w 2115288"/>
              <a:gd name="GluePoint2Y" fmla="*/ 0 h 2092083"/>
              <a:gd name="GluePoint3X" fmla="*/ 2115288 w 2115288"/>
              <a:gd name="GluePoint3Y" fmla="*/ 0 h 2092083"/>
            </a:gdLst>
            <a:ahLst/>
            <a:cxnLst>
              <a:cxn ang="0">
                <a:pos x="GluePoint1X" y="GluePoint1Y"/>
              </a:cxn>
              <a:cxn ang="0">
                <a:pos x="GluePoint2X" y="GluePoint2Y"/>
              </a:cxn>
              <a:cxn ang="0">
                <a:pos x="GluePoint3X" y="GluePoint3Y"/>
              </a:cxn>
            </a:cxnLst>
            <a:rect l="textAreaLeft" t="textAreaTop" r="textAreaRight" b="textAreaBottom"/>
            <a:pathLst>
              <a:path w="2115288" h="2092083">
                <a:moveTo>
                  <a:pt x="0" y="2092083"/>
                </a:moveTo>
                <a:lnTo>
                  <a:pt x="0" y="0"/>
                </a:lnTo>
                <a:lnTo>
                  <a:pt x="21152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Big Number 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PlaceHolder 1"/>
          <p:cNvSpPr>
            <a:spLocks noGrp="1"/>
          </p:cNvSpPr>
          <p:nvPr>
            <p:ph type="title"/>
          </p:nvPr>
        </p:nvSpPr>
        <p:spPr>
          <a:xfrm>
            <a:off x="843840" y="831960"/>
            <a:ext cx="10522800" cy="4069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 defTabSz="914400">
              <a:lnSpc>
                <a:spcPct val="100000"/>
              </a:lnSpc>
              <a:buNone/>
            </a:pPr>
            <a:r>
              <a:rPr b="1" lang="en-US" sz="23200" strike="noStrike" u="none">
                <a:solidFill>
                  <a:schemeClr val="accent1">
                    <a:lumMod val="75000"/>
                  </a:schemeClr>
                </a:solidFill>
                <a:effectLst/>
                <a:uFillTx/>
                <a:latin typeface="Segoe UI Black"/>
              </a:rPr>
              <a:t>##%</a:t>
            </a:r>
            <a:endParaRPr b="0" lang="en-US" sz="232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368" name="PlaceHolder 2"/>
          <p:cNvSpPr>
            <a:spLocks noGrp="1"/>
          </p:cNvSpPr>
          <p:nvPr>
            <p:ph type="dt" idx="103"/>
          </p:nvPr>
        </p:nvSpPr>
        <p:spPr>
          <a:xfrm>
            <a:off x="1174680" y="6400800"/>
            <a:ext cx="2743200" cy="26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/>
                </a:solidFill>
                <a:effectLst/>
                <a:uFillTx/>
                <a:latin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&lt;日期/时间&gt;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69" name="PlaceHolder 3"/>
          <p:cNvSpPr>
            <a:spLocks noGrp="1"/>
          </p:cNvSpPr>
          <p:nvPr>
            <p:ph type="ftr" idx="104"/>
          </p:nvPr>
        </p:nvSpPr>
        <p:spPr>
          <a:xfrm>
            <a:off x="4267440" y="6400800"/>
            <a:ext cx="3657600" cy="26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/>
                </a:solidFill>
                <a:effectLst/>
                <a:uFillTx/>
                <a:latin typeface="Arial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&lt;页脚&gt;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70" name="PlaceHolder 4"/>
          <p:cNvSpPr>
            <a:spLocks noGrp="1"/>
          </p:cNvSpPr>
          <p:nvPr>
            <p:ph type="sldNum" idx="105"/>
          </p:nvPr>
        </p:nvSpPr>
        <p:spPr>
          <a:xfrm>
            <a:off x="8274600" y="6400800"/>
            <a:ext cx="3241800" cy="26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71" name="Freeform: Shape 16"/>
          <p:cNvSpPr/>
          <p:nvPr/>
        </p:nvSpPr>
        <p:spPr>
          <a:xfrm>
            <a:off x="11287080" y="0"/>
            <a:ext cx="426960" cy="854640"/>
          </a:xfrm>
          <a:custGeom>
            <a:avLst/>
            <a:gdLst>
              <a:gd name="textAreaLeft" fmla="*/ 0 w 426960"/>
              <a:gd name="textAreaRight" fmla="*/ 427320 w 426960"/>
              <a:gd name="textAreaTop" fmla="*/ 0 h 854640"/>
              <a:gd name="textAreaBottom" fmla="*/ 855000 h 854640"/>
              <a:gd name="GluePoint1X" fmla="*/ 561975 w 561975"/>
              <a:gd name="GluePoint1Y" fmla="*/ 0 h 1123950"/>
              <a:gd name="GluePoint2X" fmla="*/ 561975 w 561975"/>
              <a:gd name="GluePoint2Y" fmla="*/ 1123950 h 1123950"/>
              <a:gd name="GluePoint3X" fmla="*/ 0 w 561975"/>
              <a:gd name="GluePoint3Y" fmla="*/ 561975 h 1123950"/>
              <a:gd name="GluePoint4X" fmla="*/ 561975 w 561975"/>
              <a:gd name="GluePoint4Y" fmla="*/ 0 h 1123950"/>
            </a:gdLst>
            <a:ahLst/>
            <a:cxnLst>
              <a:cxn ang="0">
                <a:pos x="GluePoint1X" y="GluePoint1Y"/>
              </a:cxn>
              <a:cxn ang="0">
                <a:pos x="GluePoint2X" y="GluePoint2Y"/>
              </a:cxn>
              <a:cxn ang="0">
                <a:pos x="GluePoint3X" y="GluePoint3Y"/>
              </a:cxn>
              <a:cxn ang="0">
                <a:pos x="GluePoint4X" y="GluePoint4Y"/>
              </a:cxn>
            </a:cxnLst>
            <a:rect l="textAreaLeft" t="textAreaTop" r="textAreaRight" b="textAreaBottom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rgbClr val="1871c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sp>
        <p:nvSpPr>
          <p:cNvPr id="372" name="Freeform: Shape 17"/>
          <p:cNvSpPr/>
          <p:nvPr/>
        </p:nvSpPr>
        <p:spPr>
          <a:xfrm>
            <a:off x="11765160" y="0"/>
            <a:ext cx="426960" cy="854640"/>
          </a:xfrm>
          <a:custGeom>
            <a:avLst/>
            <a:gdLst>
              <a:gd name="textAreaLeft" fmla="*/ 0 w 426960"/>
              <a:gd name="textAreaRight" fmla="*/ 427320 w 426960"/>
              <a:gd name="textAreaTop" fmla="*/ 0 h 854640"/>
              <a:gd name="textAreaBottom" fmla="*/ 855000 h 854640"/>
              <a:gd name="GluePoint1X" fmla="*/ 561975 w 561975"/>
              <a:gd name="GluePoint1Y" fmla="*/ 0 h 1123950"/>
              <a:gd name="GluePoint2X" fmla="*/ 561975 w 561975"/>
              <a:gd name="GluePoint2Y" fmla="*/ 1123950 h 1123950"/>
              <a:gd name="GluePoint3X" fmla="*/ 0 w 561975"/>
              <a:gd name="GluePoint3Y" fmla="*/ 561975 h 1123950"/>
              <a:gd name="GluePoint4X" fmla="*/ 561975 w 561975"/>
              <a:gd name="GluePoint4Y" fmla="*/ 0 h 1123950"/>
            </a:gdLst>
            <a:ahLst/>
            <a:cxnLst>
              <a:cxn ang="0">
                <a:pos x="GluePoint1X" y="GluePoint1Y"/>
              </a:cxn>
              <a:cxn ang="0">
                <a:pos x="GluePoint2X" y="GluePoint2Y"/>
              </a:cxn>
              <a:cxn ang="0">
                <a:pos x="GluePoint3X" y="GluePoint3Y"/>
              </a:cxn>
              <a:cxn ang="0">
                <a:pos x="GluePoint4X" y="GluePoint4Y"/>
              </a:cxn>
            </a:cxnLst>
            <a:rect l="textAreaLeft" t="textAreaTop" r="textAreaRight" b="textAreaBottom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sp>
        <p:nvSpPr>
          <p:cNvPr id="373" name="Freeform: Shape 19"/>
          <p:cNvSpPr/>
          <p:nvPr/>
        </p:nvSpPr>
        <p:spPr>
          <a:xfrm flipH="1">
            <a:off x="0" y="6003000"/>
            <a:ext cx="426960" cy="854640"/>
          </a:xfrm>
          <a:custGeom>
            <a:avLst/>
            <a:gdLst>
              <a:gd name="textAreaLeft" fmla="*/ 360 w 426960"/>
              <a:gd name="textAreaRight" fmla="*/ 427680 w 426960"/>
              <a:gd name="textAreaTop" fmla="*/ 0 h 854640"/>
              <a:gd name="textAreaBottom" fmla="*/ 855000 h 854640"/>
              <a:gd name="GluePoint1X" fmla="*/ 561975 w 561975"/>
              <a:gd name="GluePoint1Y" fmla="*/ 0 h 1123950"/>
              <a:gd name="GluePoint2X" fmla="*/ 561975 w 561975"/>
              <a:gd name="GluePoint2Y" fmla="*/ 1123950 h 1123950"/>
              <a:gd name="GluePoint3X" fmla="*/ 0 w 561975"/>
              <a:gd name="GluePoint3Y" fmla="*/ 561975 h 1123950"/>
              <a:gd name="GluePoint4X" fmla="*/ 561975 w 561975"/>
              <a:gd name="GluePoint4Y" fmla="*/ 0 h 1123950"/>
            </a:gdLst>
            <a:ahLst/>
            <a:cxnLst>
              <a:cxn ang="0">
                <a:pos x="GluePoint1X" y="GluePoint1Y"/>
              </a:cxn>
              <a:cxn ang="0">
                <a:pos x="GluePoint2X" y="GluePoint2Y"/>
              </a:cxn>
              <a:cxn ang="0">
                <a:pos x="GluePoint3X" y="GluePoint3Y"/>
              </a:cxn>
              <a:cxn ang="0">
                <a:pos x="GluePoint4X" y="GluePoint4Y"/>
              </a:cxn>
            </a:cxnLst>
            <a:rect l="textAreaLeft" t="textAreaTop" r="textAreaRight" b="textAreaBottom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sp>
        <p:nvSpPr>
          <p:cNvPr id="374" name="Freeform: Shape 18"/>
          <p:cNvSpPr/>
          <p:nvPr/>
        </p:nvSpPr>
        <p:spPr>
          <a:xfrm flipH="1">
            <a:off x="478080" y="6003000"/>
            <a:ext cx="426960" cy="854640"/>
          </a:xfrm>
          <a:custGeom>
            <a:avLst/>
            <a:gdLst>
              <a:gd name="textAreaLeft" fmla="*/ 360 w 426960"/>
              <a:gd name="textAreaRight" fmla="*/ 427680 w 426960"/>
              <a:gd name="textAreaTop" fmla="*/ 0 h 854640"/>
              <a:gd name="textAreaBottom" fmla="*/ 855000 h 854640"/>
              <a:gd name="GluePoint1X" fmla="*/ 561975 w 561975"/>
              <a:gd name="GluePoint1Y" fmla="*/ 0 h 1123950"/>
              <a:gd name="GluePoint2X" fmla="*/ 561975 w 561975"/>
              <a:gd name="GluePoint2Y" fmla="*/ 1123950 h 1123950"/>
              <a:gd name="GluePoint3X" fmla="*/ 0 w 561975"/>
              <a:gd name="GluePoint3Y" fmla="*/ 561975 h 1123950"/>
              <a:gd name="GluePoint4X" fmla="*/ 561975 w 561975"/>
              <a:gd name="GluePoint4Y" fmla="*/ 0 h 1123950"/>
            </a:gdLst>
            <a:ahLst/>
            <a:cxnLst>
              <a:cxn ang="0">
                <a:pos x="GluePoint1X" y="GluePoint1Y"/>
              </a:cxn>
              <a:cxn ang="0">
                <a:pos x="GluePoint2X" y="GluePoint2Y"/>
              </a:cxn>
              <a:cxn ang="0">
                <a:pos x="GluePoint3X" y="GluePoint3Y"/>
              </a:cxn>
              <a:cxn ang="0">
                <a:pos x="GluePoint4X" y="GluePoint4Y"/>
              </a:cxn>
            </a:cxnLst>
            <a:rect l="textAreaLeft" t="textAreaTop" r="textAreaRight" b="textAreaBottom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rgbClr val="1871c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sp>
        <p:nvSpPr>
          <p:cNvPr id="37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2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点击以编辑提纲文本格式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2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14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第二提纲级别</a:t>
            </a:r>
            <a:endParaRPr b="0" lang="en-US" sz="14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2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2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第三提纲级别</a:t>
            </a:r>
            <a:endParaRPr b="0" lang="en-US" sz="12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2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12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第四提纲级别</a:t>
            </a:r>
            <a:endParaRPr b="0" lang="en-US" sz="12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2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第五提纲级别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2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第六提纲级别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2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第七提纲级别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Big Number 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PlaceHolder 1"/>
          <p:cNvSpPr>
            <a:spLocks noGrp="1"/>
          </p:cNvSpPr>
          <p:nvPr>
            <p:ph type="title"/>
          </p:nvPr>
        </p:nvSpPr>
        <p:spPr>
          <a:xfrm>
            <a:off x="861840" y="831960"/>
            <a:ext cx="10486800" cy="397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1" lang="en-US" sz="23200" strike="noStrike" u="none">
                <a:solidFill>
                  <a:schemeClr val="accent1">
                    <a:lumMod val="75000"/>
                  </a:schemeClr>
                </a:solidFill>
                <a:effectLst/>
                <a:uFillTx/>
                <a:latin typeface="Segoe UI Black"/>
              </a:rPr>
              <a:t>##%</a:t>
            </a:r>
            <a:endParaRPr b="0" lang="en-US" sz="232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377" name="PlaceHolder 2"/>
          <p:cNvSpPr>
            <a:spLocks noGrp="1"/>
          </p:cNvSpPr>
          <p:nvPr>
            <p:ph type="dt" idx="106"/>
          </p:nvPr>
        </p:nvSpPr>
        <p:spPr>
          <a:xfrm>
            <a:off x="657360" y="6400800"/>
            <a:ext cx="2743200" cy="26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/>
                </a:solidFill>
                <a:effectLst/>
                <a:uFillTx/>
                <a:latin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&lt;日期/时间&gt;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78" name="PlaceHolder 3"/>
          <p:cNvSpPr>
            <a:spLocks noGrp="1"/>
          </p:cNvSpPr>
          <p:nvPr>
            <p:ph type="ftr" idx="107"/>
          </p:nvPr>
        </p:nvSpPr>
        <p:spPr>
          <a:xfrm>
            <a:off x="4267440" y="6400800"/>
            <a:ext cx="3657600" cy="26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/>
                </a:solidFill>
                <a:effectLst/>
                <a:uFillTx/>
                <a:latin typeface="Arial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&lt;页脚&gt;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79" name="PlaceHolder 4"/>
          <p:cNvSpPr>
            <a:spLocks noGrp="1"/>
          </p:cNvSpPr>
          <p:nvPr>
            <p:ph type="sldNum" idx="108"/>
          </p:nvPr>
        </p:nvSpPr>
        <p:spPr>
          <a:xfrm>
            <a:off x="8274600" y="6400800"/>
            <a:ext cx="3241800" cy="26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80" name="Rectangle 6"/>
          <p:cNvSpPr/>
          <p:nvPr/>
        </p:nvSpPr>
        <p:spPr>
          <a:xfrm rot="5400000">
            <a:off x="3067560" y="-3067200"/>
            <a:ext cx="311040" cy="6445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sp>
        <p:nvSpPr>
          <p:cNvPr id="381" name="Freeform: Shape 59"/>
          <p:cNvSpPr/>
          <p:nvPr/>
        </p:nvSpPr>
        <p:spPr>
          <a:xfrm flipV="1" rot="5400000">
            <a:off x="218520" y="-218880"/>
            <a:ext cx="311760" cy="748800"/>
          </a:xfrm>
          <a:custGeom>
            <a:avLst/>
            <a:gdLst>
              <a:gd name="textAreaLeft" fmla="*/ 0 w 311760"/>
              <a:gd name="textAreaRight" fmla="*/ 312120 w 311760"/>
              <a:gd name="textAreaTop" fmla="*/ 360 h 748800"/>
              <a:gd name="textAreaBottom" fmla="*/ 749520 h 748800"/>
              <a:gd name="GluePoint1X" fmla="*/ 1497298 w 1497298"/>
              <a:gd name="GluePoint1Y" fmla="*/ 0 h 1457281"/>
              <a:gd name="GluePoint2X" fmla="*/ 0 w 1497298"/>
              <a:gd name="GluePoint2Y" fmla="*/ 0 h 1457281"/>
              <a:gd name="GluePoint3X" fmla="*/ 0 w 1497298"/>
              <a:gd name="GluePoint3Y" fmla="*/ 1457281 h 1457281"/>
            </a:gdLst>
            <a:ahLst/>
            <a:cxnLst>
              <a:cxn ang="0">
                <a:pos x="GluePoint1X" y="GluePoint1Y"/>
              </a:cxn>
              <a:cxn ang="0">
                <a:pos x="GluePoint2X" y="GluePoint2Y"/>
              </a:cxn>
              <a:cxn ang="0">
                <a:pos x="GluePoint3X" y="GluePoint3Y"/>
              </a:cxn>
            </a:cxnLst>
            <a:rect l="textAreaLeft" t="textAreaTop" r="textAreaRight" b="textAreaBottom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382" name="Rectangle 6"/>
          <p:cNvSpPr/>
          <p:nvPr/>
        </p:nvSpPr>
        <p:spPr>
          <a:xfrm rot="5400000">
            <a:off x="8417520" y="-1972080"/>
            <a:ext cx="311760" cy="42544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sp>
        <p:nvSpPr>
          <p:cNvPr id="383" name="Rectangle 6"/>
          <p:cNvSpPr/>
          <p:nvPr/>
        </p:nvSpPr>
        <p:spPr>
          <a:xfrm rot="5400000">
            <a:off x="11291400" y="-590400"/>
            <a:ext cx="311040" cy="1491840"/>
          </a:xfrm>
          <a:prstGeom prst="rect">
            <a:avLst/>
          </a:prstGeom>
          <a:solidFill>
            <a:schemeClr val="accent3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38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2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点击以编辑提纲文本格式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2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14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第二提纲级别</a:t>
            </a:r>
            <a:endParaRPr b="0" lang="en-US" sz="14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2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2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第三提纲级别</a:t>
            </a:r>
            <a:endParaRPr b="0" lang="en-US" sz="12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2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12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第四提纲级别</a:t>
            </a:r>
            <a:endParaRPr b="0" lang="en-US" sz="12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2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第五提纲级别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2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第六提纲级别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2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第七提纲级别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ig Number 3">
    <p:bg>
      <p:bgPr>
        <a:solidFill>
          <a:srgbClr val="77849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Rectangle 6"/>
          <p:cNvSpPr/>
          <p:nvPr/>
        </p:nvSpPr>
        <p:spPr>
          <a:xfrm>
            <a:off x="0" y="0"/>
            <a:ext cx="12192840" cy="685764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sp>
        <p:nvSpPr>
          <p:cNvPr id="386" name="PlaceHolder 1"/>
          <p:cNvSpPr>
            <a:spLocks noGrp="1"/>
          </p:cNvSpPr>
          <p:nvPr>
            <p:ph type="title"/>
          </p:nvPr>
        </p:nvSpPr>
        <p:spPr>
          <a:xfrm>
            <a:off x="861840" y="831960"/>
            <a:ext cx="10486800" cy="397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1" lang="en-US" sz="23200" strike="noStrike" u="none">
                <a:solidFill>
                  <a:schemeClr val="lt1"/>
                </a:solidFill>
                <a:effectLst/>
                <a:uFillTx/>
                <a:latin typeface="Segoe UI Black"/>
              </a:rPr>
              <a:t>##%</a:t>
            </a:r>
            <a:endParaRPr b="0" lang="en-US" sz="232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sp>
        <p:nvSpPr>
          <p:cNvPr id="387" name="PlaceHolder 2"/>
          <p:cNvSpPr>
            <a:spLocks noGrp="1"/>
          </p:cNvSpPr>
          <p:nvPr>
            <p:ph type="dt" idx="109"/>
          </p:nvPr>
        </p:nvSpPr>
        <p:spPr>
          <a:xfrm>
            <a:off x="1174680" y="6400800"/>
            <a:ext cx="2743200" cy="26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lt1"/>
                </a:solidFill>
                <a:effectLst/>
                <a:uFillTx/>
                <a:latin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lt1"/>
                </a:solidFill>
                <a:effectLst/>
                <a:uFillTx/>
                <a:latin typeface="Arial"/>
              </a:rPr>
              <a:t>&lt;日期/时间&gt;</a:t>
            </a:r>
            <a:endParaRPr b="0" lang="en-US" sz="12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88" name="PlaceHolder 3"/>
          <p:cNvSpPr>
            <a:spLocks noGrp="1"/>
          </p:cNvSpPr>
          <p:nvPr>
            <p:ph type="ftr" idx="110"/>
          </p:nvPr>
        </p:nvSpPr>
        <p:spPr>
          <a:xfrm>
            <a:off x="4267440" y="6400800"/>
            <a:ext cx="3657600" cy="26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lt1"/>
                </a:solidFill>
                <a:effectLst/>
                <a:uFillTx/>
                <a:latin typeface="Arial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lt1"/>
                </a:solidFill>
                <a:effectLst/>
                <a:uFillTx/>
                <a:latin typeface="Arial"/>
              </a:rPr>
              <a:t>&lt;页脚&gt;</a:t>
            </a:r>
            <a:endParaRPr b="0" lang="en-US" sz="12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89" name="PlaceHolder 4"/>
          <p:cNvSpPr>
            <a:spLocks noGrp="1"/>
          </p:cNvSpPr>
          <p:nvPr>
            <p:ph type="sldNum" idx="111"/>
          </p:nvPr>
        </p:nvSpPr>
        <p:spPr>
          <a:xfrm>
            <a:off x="8274600" y="6400800"/>
            <a:ext cx="3241800" cy="26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endParaRPr b="0" lang="en-US" sz="12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90" name="Freeform: Shape 59"/>
          <p:cNvSpPr/>
          <p:nvPr/>
        </p:nvSpPr>
        <p:spPr>
          <a:xfrm flipH="1">
            <a:off x="10887120" y="0"/>
            <a:ext cx="652320" cy="654120"/>
          </a:xfrm>
          <a:custGeom>
            <a:avLst/>
            <a:gdLst>
              <a:gd name="textAreaLeft" fmla="*/ 360 w 652320"/>
              <a:gd name="textAreaRight" fmla="*/ 653040 w 652320"/>
              <a:gd name="textAreaTop" fmla="*/ 0 h 654120"/>
              <a:gd name="textAreaBottom" fmla="*/ 654480 h 654120"/>
              <a:gd name="GluePoint1X" fmla="*/ 1497298 w 1497298"/>
              <a:gd name="GluePoint1Y" fmla="*/ 0 h 1457281"/>
              <a:gd name="GluePoint2X" fmla="*/ 0 w 1497298"/>
              <a:gd name="GluePoint2Y" fmla="*/ 0 h 1457281"/>
              <a:gd name="GluePoint3X" fmla="*/ 0 w 1497298"/>
              <a:gd name="GluePoint3Y" fmla="*/ 1457281 h 1457281"/>
            </a:gdLst>
            <a:ahLst/>
            <a:cxnLst>
              <a:cxn ang="0">
                <a:pos x="GluePoint1X" y="GluePoint1Y"/>
              </a:cxn>
              <a:cxn ang="0">
                <a:pos x="GluePoint2X" y="GluePoint2Y"/>
              </a:cxn>
              <a:cxn ang="0">
                <a:pos x="GluePoint3X" y="GluePoint3Y"/>
              </a:cxn>
            </a:cxnLst>
            <a:rect l="textAreaLeft" t="textAreaTop" r="textAreaRight" b="textAreaBottom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sp>
        <p:nvSpPr>
          <p:cNvPr id="391" name="Rectangle 9"/>
          <p:cNvSpPr/>
          <p:nvPr/>
        </p:nvSpPr>
        <p:spPr>
          <a:xfrm flipV="1" rot="16200000">
            <a:off x="11539440" y="0"/>
            <a:ext cx="654120" cy="6523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sp>
        <p:nvSpPr>
          <p:cNvPr id="392" name="Rectangle 11"/>
          <p:cNvSpPr/>
          <p:nvPr/>
        </p:nvSpPr>
        <p:spPr>
          <a:xfrm flipH="1" rot="16200000">
            <a:off x="-360" y="6204240"/>
            <a:ext cx="654120" cy="6523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sp>
        <p:nvSpPr>
          <p:cNvPr id="393" name="Freeform: Shape 59"/>
          <p:cNvSpPr/>
          <p:nvPr/>
        </p:nvSpPr>
        <p:spPr>
          <a:xfrm flipV="1">
            <a:off x="652680" y="6202800"/>
            <a:ext cx="652320" cy="654120"/>
          </a:xfrm>
          <a:custGeom>
            <a:avLst/>
            <a:gdLst>
              <a:gd name="textAreaLeft" fmla="*/ 0 w 652320"/>
              <a:gd name="textAreaRight" fmla="*/ 652680 w 652320"/>
              <a:gd name="textAreaTop" fmla="*/ -360 h 654120"/>
              <a:gd name="textAreaBottom" fmla="*/ 654120 h 654120"/>
              <a:gd name="GluePoint1X" fmla="*/ 1497298 w 1497298"/>
              <a:gd name="GluePoint1Y" fmla="*/ 0 h 1457281"/>
              <a:gd name="GluePoint2X" fmla="*/ 0 w 1497298"/>
              <a:gd name="GluePoint2Y" fmla="*/ 0 h 1457281"/>
              <a:gd name="GluePoint3X" fmla="*/ 0 w 1497298"/>
              <a:gd name="GluePoint3Y" fmla="*/ 1457281 h 1457281"/>
            </a:gdLst>
            <a:ahLst/>
            <a:cxnLst>
              <a:cxn ang="0">
                <a:pos x="GluePoint1X" y="GluePoint1Y"/>
              </a:cxn>
              <a:cxn ang="0">
                <a:pos x="GluePoint2X" y="GluePoint2Y"/>
              </a:cxn>
              <a:cxn ang="0">
                <a:pos x="GluePoint3X" y="GluePoint3Y"/>
              </a:cxn>
            </a:cxnLst>
            <a:rect l="textAreaLeft" t="textAreaTop" r="textAreaRight" b="textAreaBottom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sp>
        <p:nvSpPr>
          <p:cNvPr id="39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2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zh-CN" sz="1800" strike="noStrike" u="none">
                <a:solidFill>
                  <a:schemeClr val="lt1"/>
                </a:solidFill>
                <a:effectLst/>
                <a:uFillTx/>
                <a:latin typeface="Arial"/>
              </a:rPr>
              <a:t>点击以编辑提纲文本格式</a:t>
            </a:r>
            <a:endParaRPr b="0" lang="en-US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2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zh-CN" sz="1400" strike="noStrike" u="none">
                <a:solidFill>
                  <a:schemeClr val="lt1"/>
                </a:solidFill>
                <a:effectLst/>
                <a:uFillTx/>
                <a:latin typeface="Arial"/>
              </a:rPr>
              <a:t>第二提纲级别</a:t>
            </a:r>
            <a:endParaRPr b="0" lang="en-US" sz="14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2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zh-CN" sz="1200" strike="noStrike" u="none">
                <a:solidFill>
                  <a:schemeClr val="lt1"/>
                </a:solidFill>
                <a:effectLst/>
                <a:uFillTx/>
                <a:latin typeface="Arial"/>
              </a:rPr>
              <a:t>第三提纲级别</a:t>
            </a:r>
            <a:endParaRPr b="0" lang="en-US" sz="12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2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zh-CN" sz="1200" strike="noStrike" u="none">
                <a:solidFill>
                  <a:schemeClr val="lt1"/>
                </a:solidFill>
                <a:effectLst/>
                <a:uFillTx/>
                <a:latin typeface="Arial"/>
              </a:rPr>
              <a:t>第四提纲级别</a:t>
            </a:r>
            <a:endParaRPr b="0" lang="en-US" sz="12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2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zh-CN" sz="2000" strike="noStrike" u="none">
                <a:solidFill>
                  <a:schemeClr val="lt1"/>
                </a:solidFill>
                <a:effectLst/>
                <a:uFillTx/>
                <a:latin typeface="Arial"/>
              </a:rPr>
              <a:t>第五提纲级别</a:t>
            </a:r>
            <a:endParaRPr b="0" lang="en-US" sz="20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2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zh-CN" sz="2000" strike="noStrike" u="none">
                <a:solidFill>
                  <a:schemeClr val="lt1"/>
                </a:solidFill>
                <a:effectLst/>
                <a:uFillTx/>
                <a:latin typeface="Arial"/>
              </a:rPr>
              <a:t>第六提纲级别</a:t>
            </a:r>
            <a:endParaRPr b="0" lang="en-US" sz="20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2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zh-CN" sz="2000" strike="noStrike" u="none">
                <a:solidFill>
                  <a:schemeClr val="lt1"/>
                </a:solidFill>
                <a:effectLst/>
                <a:uFillTx/>
                <a:latin typeface="Arial"/>
              </a:rPr>
              <a:t>第七提纲级别</a:t>
            </a:r>
            <a:endParaRPr b="0" lang="en-US" sz="20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tatemen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PlaceHolder 1"/>
          <p:cNvSpPr>
            <a:spLocks noGrp="1"/>
          </p:cNvSpPr>
          <p:nvPr>
            <p:ph type="title"/>
          </p:nvPr>
        </p:nvSpPr>
        <p:spPr>
          <a:xfrm>
            <a:off x="612720" y="-1274040"/>
            <a:ext cx="10653480" cy="113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 defTabSz="914400">
              <a:lnSpc>
                <a:spcPct val="100000"/>
              </a:lnSpc>
              <a:buNone/>
            </a:pPr>
            <a:r>
              <a:rPr b="1" lang="en-US" sz="2800" strike="noStrike" u="none">
                <a:solidFill>
                  <a:schemeClr val="dk1"/>
                </a:solidFill>
                <a:effectLst/>
                <a:uFillTx/>
                <a:latin typeface="Segoe UI Black"/>
              </a:rPr>
              <a:t>Click to edit Master title style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396" name="PlaceHolder 2"/>
          <p:cNvSpPr>
            <a:spLocks noGrp="1"/>
          </p:cNvSpPr>
          <p:nvPr>
            <p:ph type="body"/>
          </p:nvPr>
        </p:nvSpPr>
        <p:spPr>
          <a:xfrm>
            <a:off x="612720" y="651960"/>
            <a:ext cx="8266680" cy="558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defTabSz="9144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54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Click to edit Statement</a:t>
            </a:r>
            <a:endParaRPr b="0" lang="en-US" sz="54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marL="228600" indent="0" defTabSz="914400">
              <a:lnSpc>
                <a:spcPct val="10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1" lang="en-US" sz="4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Second level</a:t>
            </a:r>
            <a:endParaRPr b="0" lang="en-US" sz="4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marL="457200" indent="0" defTabSz="914400">
              <a:lnSpc>
                <a:spcPct val="10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1" lang="en-US" sz="44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Third level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marL="685800" indent="0" defTabSz="914400">
              <a:lnSpc>
                <a:spcPct val="10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1" lang="en-US" sz="4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Fourth level</a:t>
            </a:r>
            <a:endParaRPr b="0" lang="en-US" sz="4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marL="914400" indent="0" defTabSz="914400">
              <a:lnSpc>
                <a:spcPct val="10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1" lang="en-US" sz="36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Fifth level</a:t>
            </a:r>
            <a:endParaRPr b="0" lang="en-US" sz="36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397" name="PlaceHolder 3"/>
          <p:cNvSpPr>
            <a:spLocks noGrp="1"/>
          </p:cNvSpPr>
          <p:nvPr>
            <p:ph type="dt" idx="112"/>
          </p:nvPr>
        </p:nvSpPr>
        <p:spPr>
          <a:xfrm>
            <a:off x="657360" y="6400800"/>
            <a:ext cx="2743200" cy="26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/>
                </a:solidFill>
                <a:effectLst/>
                <a:uFillTx/>
                <a:latin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&lt;日期/时间&gt;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98" name="PlaceHolder 4"/>
          <p:cNvSpPr>
            <a:spLocks noGrp="1"/>
          </p:cNvSpPr>
          <p:nvPr>
            <p:ph type="ftr" idx="113"/>
          </p:nvPr>
        </p:nvSpPr>
        <p:spPr>
          <a:xfrm>
            <a:off x="4267440" y="6400800"/>
            <a:ext cx="3657600" cy="26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/>
                </a:solidFill>
                <a:effectLst/>
                <a:uFillTx/>
                <a:latin typeface="Arial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&lt;页脚&gt;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99" name="PlaceHolder 5"/>
          <p:cNvSpPr>
            <a:spLocks noGrp="1"/>
          </p:cNvSpPr>
          <p:nvPr>
            <p:ph type="sldNum" idx="114"/>
          </p:nvPr>
        </p:nvSpPr>
        <p:spPr>
          <a:xfrm>
            <a:off x="8274600" y="6400800"/>
            <a:ext cx="3241800" cy="26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00" name="Rectangle 6"/>
          <p:cNvSpPr/>
          <p:nvPr/>
        </p:nvSpPr>
        <p:spPr>
          <a:xfrm flipH="1" flipV="1">
            <a:off x="11603880" y="-360"/>
            <a:ext cx="592560" cy="20761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sp>
        <p:nvSpPr>
          <p:cNvPr id="401" name="Graphic 21"/>
          <p:cNvSpPr/>
          <p:nvPr/>
        </p:nvSpPr>
        <p:spPr>
          <a:xfrm flipH="1" flipV="1">
            <a:off x="11603880" y="2880"/>
            <a:ext cx="592560" cy="2076120"/>
          </a:xfrm>
          <a:custGeom>
            <a:avLst/>
            <a:gdLst>
              <a:gd name="textAreaLeft" fmla="*/ 360 w 592560"/>
              <a:gd name="textAreaRight" fmla="*/ 593280 w 592560"/>
              <a:gd name="textAreaTop" fmla="*/ -360 h 2076120"/>
              <a:gd name="textAreaBottom" fmla="*/ 2076120 h 2076120"/>
              <a:gd name="GluePoint1X" fmla="*/ 2286 w 1660874"/>
              <a:gd name="GluePoint1Y" fmla="*/ 1660874 h 1660874"/>
              <a:gd name="GluePoint2X" fmla="*/ 0 w 1660874"/>
              <a:gd name="GluePoint2Y" fmla="*/ 0 h 1660874"/>
              <a:gd name="GluePoint3X" fmla="*/ 1660874 w 1660874"/>
              <a:gd name="GluePoint3Y" fmla="*/ 2286 h 1660874"/>
              <a:gd name="GluePoint4X" fmla="*/ 1660874 w 1660874"/>
              <a:gd name="GluePoint4Y" fmla="*/ 10954 h 1660874"/>
              <a:gd name="GluePoint5X" fmla="*/ 17812 w 1660874"/>
              <a:gd name="GluePoint5Y" fmla="*/ 1660874 h 1660874"/>
              <a:gd name="GluePoint6X" fmla="*/ 2286 w 1660874"/>
              <a:gd name="GluePoint6Y" fmla="*/ 1660874 h 1660874"/>
              <a:gd name="GluePoint7X" fmla="*/ 2286 w 1660874"/>
              <a:gd name="GluePoint7Y" fmla="*/ 1660874 h 1660874"/>
            </a:gdLst>
            <a:ahLst/>
            <a:cxnLst>
              <a:cxn ang="0">
                <a:pos x="GluePoint1X" y="GluePoint1Y"/>
              </a:cxn>
              <a:cxn ang="0">
                <a:pos x="GluePoint2X" y="GluePoint2Y"/>
              </a:cxn>
              <a:cxn ang="0">
                <a:pos x="GluePoint3X" y="GluePoint3Y"/>
              </a:cxn>
              <a:cxn ang="0">
                <a:pos x="GluePoint4X" y="GluePoint4Y"/>
              </a:cxn>
              <a:cxn ang="0">
                <a:pos x="GluePoint5X" y="GluePoint5Y"/>
              </a:cxn>
              <a:cxn ang="0">
                <a:pos x="GluePoint6X" y="GluePoint6Y"/>
              </a:cxn>
              <a:cxn ang="0">
                <a:pos x="GluePoint7X" y="GluePoint7Y"/>
              </a:cxn>
            </a:cxnLst>
            <a:rect l="textAreaLeft" t="textAreaTop" r="textAreaRight" b="textAreaBottom"/>
            <a:pathLst>
              <a:path w="1660874" h="1660874">
                <a:moveTo>
                  <a:pt x="2286" y="1660874"/>
                </a:moveTo>
                <a:lnTo>
                  <a:pt x="0" y="0"/>
                </a:lnTo>
                <a:lnTo>
                  <a:pt x="1660874" y="2286"/>
                </a:lnTo>
                <a:lnTo>
                  <a:pt x="1660874" y="10954"/>
                </a:lnTo>
                <a:lnTo>
                  <a:pt x="17812" y="1660874"/>
                </a:lnTo>
                <a:lnTo>
                  <a:pt x="2286" y="1660874"/>
                </a:lnTo>
                <a:lnTo>
                  <a:pt x="2286" y="1660874"/>
                </a:lnTo>
                <a:close/>
              </a:path>
            </a:pathLst>
          </a:custGeom>
          <a:solidFill>
            <a:schemeClr val="accent3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402" name="Rectangle 9"/>
          <p:cNvSpPr/>
          <p:nvPr/>
        </p:nvSpPr>
        <p:spPr>
          <a:xfrm flipH="1" flipV="1">
            <a:off x="11599920" y="2076480"/>
            <a:ext cx="596160" cy="3556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sp>
        <p:nvSpPr>
          <p:cNvPr id="403" name="Rectangle 8"/>
          <p:cNvSpPr/>
          <p:nvPr/>
        </p:nvSpPr>
        <p:spPr>
          <a:xfrm flipH="1" flipV="1">
            <a:off x="11601360" y="5633640"/>
            <a:ext cx="594360" cy="122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tatement 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PlaceHolder 1"/>
          <p:cNvSpPr>
            <a:spLocks noGrp="1"/>
          </p:cNvSpPr>
          <p:nvPr>
            <p:ph type="title"/>
          </p:nvPr>
        </p:nvSpPr>
        <p:spPr>
          <a:xfrm>
            <a:off x="612720" y="-1373040"/>
            <a:ext cx="10653480" cy="113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 defTabSz="914400">
              <a:lnSpc>
                <a:spcPct val="100000"/>
              </a:lnSpc>
              <a:buNone/>
            </a:pPr>
            <a:r>
              <a:rPr b="1" lang="en-US" sz="2800" strike="noStrike" u="none">
                <a:solidFill>
                  <a:schemeClr val="dk1"/>
                </a:solidFill>
                <a:effectLst/>
                <a:uFillTx/>
                <a:latin typeface="Segoe UI Black"/>
              </a:rPr>
              <a:t>Click to edit Master title style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405" name="PlaceHolder 2"/>
          <p:cNvSpPr>
            <a:spLocks noGrp="1"/>
          </p:cNvSpPr>
          <p:nvPr>
            <p:ph type="body"/>
          </p:nvPr>
        </p:nvSpPr>
        <p:spPr>
          <a:xfrm>
            <a:off x="612720" y="1968480"/>
            <a:ext cx="8266680" cy="426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defTabSz="9144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54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Click to edit Statement</a:t>
            </a:r>
            <a:endParaRPr b="0" lang="en-US" sz="54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marL="228600" indent="0" defTabSz="914400">
              <a:lnSpc>
                <a:spcPct val="10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1" lang="en-US" sz="4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Second level</a:t>
            </a:r>
            <a:endParaRPr b="0" lang="en-US" sz="4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marL="457200" indent="0" defTabSz="914400">
              <a:lnSpc>
                <a:spcPct val="10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1" lang="en-US" sz="44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Third level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marL="685800" indent="0" defTabSz="914400">
              <a:lnSpc>
                <a:spcPct val="10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1" lang="en-US" sz="4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Fourth level</a:t>
            </a:r>
            <a:endParaRPr b="0" lang="en-US" sz="4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marL="914400" indent="0" defTabSz="914400">
              <a:lnSpc>
                <a:spcPct val="10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1" lang="en-US" sz="36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Fifth level</a:t>
            </a:r>
            <a:endParaRPr b="0" lang="en-US" sz="36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406" name="PlaceHolder 3"/>
          <p:cNvSpPr>
            <a:spLocks noGrp="1"/>
          </p:cNvSpPr>
          <p:nvPr>
            <p:ph type="dt" idx="115"/>
          </p:nvPr>
        </p:nvSpPr>
        <p:spPr>
          <a:xfrm>
            <a:off x="657360" y="6400800"/>
            <a:ext cx="2743200" cy="26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/>
                </a:solidFill>
                <a:effectLst/>
                <a:uFillTx/>
                <a:latin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&lt;日期/时间&gt;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07" name="PlaceHolder 4"/>
          <p:cNvSpPr>
            <a:spLocks noGrp="1"/>
          </p:cNvSpPr>
          <p:nvPr>
            <p:ph type="ftr" idx="116"/>
          </p:nvPr>
        </p:nvSpPr>
        <p:spPr>
          <a:xfrm>
            <a:off x="4267440" y="6400800"/>
            <a:ext cx="3657600" cy="26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/>
                </a:solidFill>
                <a:effectLst/>
                <a:uFillTx/>
                <a:latin typeface="Arial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&lt;页脚&gt;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08" name="PlaceHolder 5"/>
          <p:cNvSpPr>
            <a:spLocks noGrp="1"/>
          </p:cNvSpPr>
          <p:nvPr>
            <p:ph type="sldNum" idx="117"/>
          </p:nvPr>
        </p:nvSpPr>
        <p:spPr>
          <a:xfrm>
            <a:off x="8274600" y="6400800"/>
            <a:ext cx="3241800" cy="26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09" name="Rectangle 6"/>
          <p:cNvSpPr/>
          <p:nvPr/>
        </p:nvSpPr>
        <p:spPr>
          <a:xfrm flipH="1" flipV="1">
            <a:off x="11603880" y="-360"/>
            <a:ext cx="592560" cy="20761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sp>
        <p:nvSpPr>
          <p:cNvPr id="410" name="Graphic 21"/>
          <p:cNvSpPr/>
          <p:nvPr/>
        </p:nvSpPr>
        <p:spPr>
          <a:xfrm flipH="1" flipV="1">
            <a:off x="11603880" y="2880"/>
            <a:ext cx="592560" cy="2076120"/>
          </a:xfrm>
          <a:custGeom>
            <a:avLst/>
            <a:gdLst>
              <a:gd name="textAreaLeft" fmla="*/ 360 w 592560"/>
              <a:gd name="textAreaRight" fmla="*/ 593280 w 592560"/>
              <a:gd name="textAreaTop" fmla="*/ -360 h 2076120"/>
              <a:gd name="textAreaBottom" fmla="*/ 2076120 h 2076120"/>
              <a:gd name="GluePoint1X" fmla="*/ 2286 w 1660874"/>
              <a:gd name="GluePoint1Y" fmla="*/ 1660874 h 1660874"/>
              <a:gd name="GluePoint2X" fmla="*/ 0 w 1660874"/>
              <a:gd name="GluePoint2Y" fmla="*/ 0 h 1660874"/>
              <a:gd name="GluePoint3X" fmla="*/ 1660874 w 1660874"/>
              <a:gd name="GluePoint3Y" fmla="*/ 2286 h 1660874"/>
              <a:gd name="GluePoint4X" fmla="*/ 1660874 w 1660874"/>
              <a:gd name="GluePoint4Y" fmla="*/ 10954 h 1660874"/>
              <a:gd name="GluePoint5X" fmla="*/ 17812 w 1660874"/>
              <a:gd name="GluePoint5Y" fmla="*/ 1660874 h 1660874"/>
              <a:gd name="GluePoint6X" fmla="*/ 2286 w 1660874"/>
              <a:gd name="GluePoint6Y" fmla="*/ 1660874 h 1660874"/>
              <a:gd name="GluePoint7X" fmla="*/ 2286 w 1660874"/>
              <a:gd name="GluePoint7Y" fmla="*/ 1660874 h 1660874"/>
            </a:gdLst>
            <a:ahLst/>
            <a:cxnLst>
              <a:cxn ang="0">
                <a:pos x="GluePoint1X" y="GluePoint1Y"/>
              </a:cxn>
              <a:cxn ang="0">
                <a:pos x="GluePoint2X" y="GluePoint2Y"/>
              </a:cxn>
              <a:cxn ang="0">
                <a:pos x="GluePoint3X" y="GluePoint3Y"/>
              </a:cxn>
              <a:cxn ang="0">
                <a:pos x="GluePoint4X" y="GluePoint4Y"/>
              </a:cxn>
              <a:cxn ang="0">
                <a:pos x="GluePoint5X" y="GluePoint5Y"/>
              </a:cxn>
              <a:cxn ang="0">
                <a:pos x="GluePoint6X" y="GluePoint6Y"/>
              </a:cxn>
              <a:cxn ang="0">
                <a:pos x="GluePoint7X" y="GluePoint7Y"/>
              </a:cxn>
            </a:cxnLst>
            <a:rect l="textAreaLeft" t="textAreaTop" r="textAreaRight" b="textAreaBottom"/>
            <a:pathLst>
              <a:path w="1660874" h="1660874">
                <a:moveTo>
                  <a:pt x="2286" y="1660874"/>
                </a:moveTo>
                <a:lnTo>
                  <a:pt x="0" y="0"/>
                </a:lnTo>
                <a:lnTo>
                  <a:pt x="1660874" y="2286"/>
                </a:lnTo>
                <a:lnTo>
                  <a:pt x="1660874" y="10954"/>
                </a:lnTo>
                <a:lnTo>
                  <a:pt x="17812" y="1660874"/>
                </a:lnTo>
                <a:lnTo>
                  <a:pt x="2286" y="1660874"/>
                </a:lnTo>
                <a:lnTo>
                  <a:pt x="2286" y="1660874"/>
                </a:lnTo>
                <a:close/>
              </a:path>
            </a:pathLst>
          </a:custGeom>
          <a:solidFill>
            <a:schemeClr val="accent3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411" name="Rectangle 9"/>
          <p:cNvSpPr/>
          <p:nvPr/>
        </p:nvSpPr>
        <p:spPr>
          <a:xfrm flipH="1" flipV="1">
            <a:off x="11599920" y="2076480"/>
            <a:ext cx="596160" cy="3556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sp>
        <p:nvSpPr>
          <p:cNvPr id="412" name="Rectangle 8"/>
          <p:cNvSpPr/>
          <p:nvPr/>
        </p:nvSpPr>
        <p:spPr>
          <a:xfrm flipH="1" flipV="1">
            <a:off x="11601360" y="5633640"/>
            <a:ext cx="594360" cy="122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 Header 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8"/>
          <p:cNvSpPr/>
          <p:nvPr/>
        </p:nvSpPr>
        <p:spPr>
          <a:xfrm flipH="1" flipV="1" rot="10800000">
            <a:off x="360" y="4557960"/>
            <a:ext cx="1497600" cy="22993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sp>
        <p:nvSpPr>
          <p:cNvPr id="32" name="Freeform: Shape 59"/>
          <p:cNvSpPr/>
          <p:nvPr/>
        </p:nvSpPr>
        <p:spPr>
          <a:xfrm flipV="1">
            <a:off x="0" y="4557600"/>
            <a:ext cx="1497600" cy="2299320"/>
          </a:xfrm>
          <a:custGeom>
            <a:avLst/>
            <a:gdLst>
              <a:gd name="textAreaLeft" fmla="*/ 0 w 1497600"/>
              <a:gd name="textAreaRight" fmla="*/ 1497960 w 1497600"/>
              <a:gd name="textAreaTop" fmla="*/ -360 h 2299320"/>
              <a:gd name="textAreaBottom" fmla="*/ 2299320 h 2299320"/>
              <a:gd name="GluePoint1X" fmla="*/ 1497298 w 1497298"/>
              <a:gd name="GluePoint1Y" fmla="*/ 0 h 1457281"/>
              <a:gd name="GluePoint2X" fmla="*/ 0 w 1497298"/>
              <a:gd name="GluePoint2Y" fmla="*/ 0 h 1457281"/>
              <a:gd name="GluePoint3X" fmla="*/ 0 w 1497298"/>
              <a:gd name="GluePoint3Y" fmla="*/ 1457281 h 1457281"/>
            </a:gdLst>
            <a:ahLst/>
            <a:cxnLst>
              <a:cxn ang="0">
                <a:pos x="GluePoint1X" y="GluePoint1Y"/>
              </a:cxn>
              <a:cxn ang="0">
                <a:pos x="GluePoint2X" y="GluePoint2Y"/>
              </a:cxn>
              <a:cxn ang="0">
                <a:pos x="GluePoint3X" y="GluePoint3Y"/>
              </a:cxn>
            </a:cxnLst>
            <a:rect l="textAreaLeft" t="textAreaTop" r="textAreaRight" b="textAreaBottom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sp>
        <p:nvSpPr>
          <p:cNvPr id="33" name="Rectangle 8"/>
          <p:cNvSpPr/>
          <p:nvPr/>
        </p:nvSpPr>
        <p:spPr>
          <a:xfrm flipV="1" rot="10800000">
            <a:off x="10695240" y="4557960"/>
            <a:ext cx="1497600" cy="22993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sp>
        <p:nvSpPr>
          <p:cNvPr id="34" name="Freeform: Shape 59"/>
          <p:cNvSpPr/>
          <p:nvPr/>
        </p:nvSpPr>
        <p:spPr>
          <a:xfrm flipH="1" flipV="1">
            <a:off x="10694520" y="4557600"/>
            <a:ext cx="1497600" cy="2299320"/>
          </a:xfrm>
          <a:custGeom>
            <a:avLst/>
            <a:gdLst>
              <a:gd name="textAreaLeft" fmla="*/ 360 w 1497600"/>
              <a:gd name="textAreaRight" fmla="*/ 1498320 w 1497600"/>
              <a:gd name="textAreaTop" fmla="*/ -360 h 2299320"/>
              <a:gd name="textAreaBottom" fmla="*/ 2299320 h 2299320"/>
              <a:gd name="GluePoint1X" fmla="*/ 1497298 w 1497298"/>
              <a:gd name="GluePoint1Y" fmla="*/ 0 h 1457281"/>
              <a:gd name="GluePoint2X" fmla="*/ 0 w 1497298"/>
              <a:gd name="GluePoint2Y" fmla="*/ 0 h 1457281"/>
              <a:gd name="GluePoint3X" fmla="*/ 0 w 1497298"/>
              <a:gd name="GluePoint3Y" fmla="*/ 1457281 h 1457281"/>
            </a:gdLst>
            <a:ahLst/>
            <a:cxnLst>
              <a:cxn ang="0">
                <a:pos x="GluePoint1X" y="GluePoint1Y"/>
              </a:cxn>
              <a:cxn ang="0">
                <a:pos x="GluePoint2X" y="GluePoint2Y"/>
              </a:cxn>
              <a:cxn ang="0">
                <a:pos x="GluePoint3X" y="GluePoint3Y"/>
              </a:cxn>
            </a:cxnLst>
            <a:rect l="textAreaLeft" t="textAreaTop" r="textAreaRight" b="textAreaBottom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2728080" y="2160720"/>
            <a:ext cx="6735960" cy="253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1" lang="en-US" sz="5400" strike="noStrike" u="none">
                <a:solidFill>
                  <a:schemeClr val="dk1"/>
                </a:solidFill>
                <a:effectLst/>
                <a:uFillTx/>
                <a:latin typeface="Segoe UI Black"/>
              </a:rPr>
              <a:t>Click to edit Master title style</a:t>
            </a:r>
            <a:endParaRPr b="0" lang="en-US" sz="54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dt" idx="10"/>
          </p:nvPr>
        </p:nvSpPr>
        <p:spPr>
          <a:xfrm>
            <a:off x="657360" y="6400800"/>
            <a:ext cx="2743200" cy="26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lt1"/>
                </a:solidFill>
                <a:effectLst/>
                <a:uFillTx/>
                <a:latin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lt1"/>
                </a:solidFill>
                <a:effectLst/>
                <a:uFillTx/>
                <a:latin typeface="Arial"/>
              </a:rPr>
              <a:t>&lt;日期/时间&gt;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ftr" idx="11"/>
          </p:nvPr>
        </p:nvSpPr>
        <p:spPr>
          <a:xfrm>
            <a:off x="4267440" y="6400800"/>
            <a:ext cx="3657600" cy="26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/>
                </a:solidFill>
                <a:effectLst/>
                <a:uFillTx/>
                <a:latin typeface="Arial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&lt;页脚&gt;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sldNum" idx="12"/>
          </p:nvPr>
        </p:nvSpPr>
        <p:spPr>
          <a:xfrm>
            <a:off x="8274600" y="6400800"/>
            <a:ext cx="3241800" cy="26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9" name="Rectangle 6"/>
          <p:cNvSpPr/>
          <p:nvPr/>
        </p:nvSpPr>
        <p:spPr>
          <a:xfrm flipH="1" rot="10800000">
            <a:off x="360" y="360"/>
            <a:ext cx="1497600" cy="24562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sp>
        <p:nvSpPr>
          <p:cNvPr id="40" name="Freeform: Shape 59"/>
          <p:cNvSpPr/>
          <p:nvPr/>
        </p:nvSpPr>
        <p:spPr>
          <a:xfrm flipV="1">
            <a:off x="0" y="-720"/>
            <a:ext cx="1488960" cy="2456280"/>
          </a:xfrm>
          <a:custGeom>
            <a:avLst/>
            <a:gdLst>
              <a:gd name="textAreaLeft" fmla="*/ 0 w 1488960"/>
              <a:gd name="textAreaRight" fmla="*/ 1489320 w 1488960"/>
              <a:gd name="textAreaTop" fmla="*/ -360 h 2456280"/>
              <a:gd name="textAreaBottom" fmla="*/ 2456280 h 2456280"/>
              <a:gd name="GluePoint1X" fmla="*/ 1497298 w 1497298"/>
              <a:gd name="GluePoint1Y" fmla="*/ 0 h 1457281"/>
              <a:gd name="GluePoint2X" fmla="*/ 0 w 1497298"/>
              <a:gd name="GluePoint2Y" fmla="*/ 0 h 1457281"/>
              <a:gd name="GluePoint3X" fmla="*/ 0 w 1497298"/>
              <a:gd name="GluePoint3Y" fmla="*/ 1457281 h 1457281"/>
            </a:gdLst>
            <a:ahLst/>
            <a:cxnLst>
              <a:cxn ang="0">
                <a:pos x="GluePoint1X" y="GluePoint1Y"/>
              </a:cxn>
              <a:cxn ang="0">
                <a:pos x="GluePoint2X" y="GluePoint2Y"/>
              </a:cxn>
              <a:cxn ang="0">
                <a:pos x="GluePoint3X" y="GluePoint3Y"/>
              </a:cxn>
            </a:cxnLst>
            <a:rect l="textAreaLeft" t="textAreaTop" r="textAreaRight" b="textAreaBottom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sp>
        <p:nvSpPr>
          <p:cNvPr id="41" name="Rectangle 6"/>
          <p:cNvSpPr/>
          <p:nvPr/>
        </p:nvSpPr>
        <p:spPr>
          <a:xfrm flipH="1" rot="10800000">
            <a:off x="360" y="2456640"/>
            <a:ext cx="1497600" cy="2101680"/>
          </a:xfrm>
          <a:prstGeom prst="rect">
            <a:avLst/>
          </a:prstGeom>
          <a:solidFill>
            <a:schemeClr val="accent3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42" name="Freeform: Shape 9"/>
          <p:cNvSpPr/>
          <p:nvPr/>
        </p:nvSpPr>
        <p:spPr>
          <a:xfrm flipV="1">
            <a:off x="0" y="3812400"/>
            <a:ext cx="1496880" cy="744840"/>
          </a:xfrm>
          <a:custGeom>
            <a:avLst/>
            <a:gdLst>
              <a:gd name="textAreaLeft" fmla="*/ 0 w 1496880"/>
              <a:gd name="textAreaRight" fmla="*/ 1497240 w 1496880"/>
              <a:gd name="textAreaTop" fmla="*/ -360 h 744840"/>
              <a:gd name="textAreaBottom" fmla="*/ 744840 h 744840"/>
              <a:gd name="GluePoint1X" fmla="*/ 0 w 2351450"/>
              <a:gd name="GluePoint1Y" fmla="*/ 0 h 1170173"/>
              <a:gd name="GluePoint2X" fmla="*/ 2351450 w 2351450"/>
              <a:gd name="GluePoint2Y" fmla="*/ 0 h 1170173"/>
              <a:gd name="GluePoint3X" fmla="*/ 2345674 w 2351450"/>
              <a:gd name="GluePoint3Y" fmla="*/ 114394 h 1170173"/>
              <a:gd name="GluePoint4X" fmla="*/ 1175725 w 2351450"/>
              <a:gd name="GluePoint4Y" fmla="*/ 1170173 h 1170173"/>
              <a:gd name="GluePoint5X" fmla="*/ 5777 w 2351450"/>
              <a:gd name="GluePoint5Y" fmla="*/ 114394 h 1170173"/>
            </a:gdLst>
            <a:ahLst/>
            <a:cxnLst>
              <a:cxn ang="0">
                <a:pos x="GluePoint1X" y="GluePoint1Y"/>
              </a:cxn>
              <a:cxn ang="0">
                <a:pos x="GluePoint2X" y="GluePoint2Y"/>
              </a:cxn>
              <a:cxn ang="0">
                <a:pos x="GluePoint3X" y="GluePoint3Y"/>
              </a:cxn>
              <a:cxn ang="0">
                <a:pos x="GluePoint4X" y="GluePoint4Y"/>
              </a:cxn>
              <a:cxn ang="0">
                <a:pos x="GluePoint5X" y="GluePoint5Y"/>
              </a:cxn>
            </a:cxnLst>
            <a:rect l="textAreaLeft" t="textAreaTop" r="textAreaRight" b="textAreaBottom"/>
            <a:pathLst>
              <a:path w="2351450" h="1170173">
                <a:moveTo>
                  <a:pt x="0" y="0"/>
                </a:moveTo>
                <a:lnTo>
                  <a:pt x="2351450" y="0"/>
                </a:lnTo>
                <a:lnTo>
                  <a:pt x="2345674" y="114394"/>
                </a:lnTo>
                <a:cubicBezTo>
                  <a:pt x="2285450" y="707410"/>
                  <a:pt x="1784630" y="1170173"/>
                  <a:pt x="1175725" y="1170173"/>
                </a:cubicBezTo>
                <a:cubicBezTo>
                  <a:pt x="566821" y="1170173"/>
                  <a:pt x="66001" y="707410"/>
                  <a:pt x="5777" y="1143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GB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sp>
        <p:nvSpPr>
          <p:cNvPr id="43" name="Rectangle 6"/>
          <p:cNvSpPr/>
          <p:nvPr/>
        </p:nvSpPr>
        <p:spPr>
          <a:xfrm rot="10800000">
            <a:off x="10695240" y="360"/>
            <a:ext cx="1497600" cy="24562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sp>
        <p:nvSpPr>
          <p:cNvPr id="44" name="Freeform: Shape 59"/>
          <p:cNvSpPr/>
          <p:nvPr/>
        </p:nvSpPr>
        <p:spPr>
          <a:xfrm flipH="1" flipV="1">
            <a:off x="10703520" y="-360"/>
            <a:ext cx="1488960" cy="2456280"/>
          </a:xfrm>
          <a:custGeom>
            <a:avLst/>
            <a:gdLst>
              <a:gd name="textAreaLeft" fmla="*/ 360 w 1488960"/>
              <a:gd name="textAreaRight" fmla="*/ 1489680 w 1488960"/>
              <a:gd name="textAreaTop" fmla="*/ -360 h 2456280"/>
              <a:gd name="textAreaBottom" fmla="*/ 2456280 h 2456280"/>
              <a:gd name="GluePoint1X" fmla="*/ 1497298 w 1497298"/>
              <a:gd name="GluePoint1Y" fmla="*/ 0 h 1457281"/>
              <a:gd name="GluePoint2X" fmla="*/ 0 w 1497298"/>
              <a:gd name="GluePoint2Y" fmla="*/ 0 h 1457281"/>
              <a:gd name="GluePoint3X" fmla="*/ 0 w 1497298"/>
              <a:gd name="GluePoint3Y" fmla="*/ 1457281 h 1457281"/>
            </a:gdLst>
            <a:ahLst/>
            <a:cxnLst>
              <a:cxn ang="0">
                <a:pos x="GluePoint1X" y="GluePoint1Y"/>
              </a:cxn>
              <a:cxn ang="0">
                <a:pos x="GluePoint2X" y="GluePoint2Y"/>
              </a:cxn>
              <a:cxn ang="0">
                <a:pos x="GluePoint3X" y="GluePoint3Y"/>
              </a:cxn>
            </a:cxnLst>
            <a:rect l="textAreaLeft" t="textAreaTop" r="textAreaRight" b="textAreaBottom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sp>
        <p:nvSpPr>
          <p:cNvPr id="45" name="Rectangle 6"/>
          <p:cNvSpPr/>
          <p:nvPr/>
        </p:nvSpPr>
        <p:spPr>
          <a:xfrm rot="10800000">
            <a:off x="10695240" y="2456640"/>
            <a:ext cx="1497600" cy="2101680"/>
          </a:xfrm>
          <a:prstGeom prst="rect">
            <a:avLst/>
          </a:prstGeom>
          <a:solidFill>
            <a:schemeClr val="accent3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46" name="Freeform: Shape 9"/>
          <p:cNvSpPr/>
          <p:nvPr/>
        </p:nvSpPr>
        <p:spPr>
          <a:xfrm flipV="1">
            <a:off x="10694520" y="3812400"/>
            <a:ext cx="1496880" cy="744840"/>
          </a:xfrm>
          <a:custGeom>
            <a:avLst/>
            <a:gdLst>
              <a:gd name="textAreaLeft" fmla="*/ 0 w 1496880"/>
              <a:gd name="textAreaRight" fmla="*/ 1497240 w 1496880"/>
              <a:gd name="textAreaTop" fmla="*/ -360 h 744840"/>
              <a:gd name="textAreaBottom" fmla="*/ 744840 h 744840"/>
              <a:gd name="GluePoint1X" fmla="*/ 0 w 2351450"/>
              <a:gd name="GluePoint1Y" fmla="*/ 0 h 1170173"/>
              <a:gd name="GluePoint2X" fmla="*/ 2351450 w 2351450"/>
              <a:gd name="GluePoint2Y" fmla="*/ 0 h 1170173"/>
              <a:gd name="GluePoint3X" fmla="*/ 2345674 w 2351450"/>
              <a:gd name="GluePoint3Y" fmla="*/ 114394 h 1170173"/>
              <a:gd name="GluePoint4X" fmla="*/ 1175725 w 2351450"/>
              <a:gd name="GluePoint4Y" fmla="*/ 1170173 h 1170173"/>
              <a:gd name="GluePoint5X" fmla="*/ 5777 w 2351450"/>
              <a:gd name="GluePoint5Y" fmla="*/ 114394 h 1170173"/>
            </a:gdLst>
            <a:ahLst/>
            <a:cxnLst>
              <a:cxn ang="0">
                <a:pos x="GluePoint1X" y="GluePoint1Y"/>
              </a:cxn>
              <a:cxn ang="0">
                <a:pos x="GluePoint2X" y="GluePoint2Y"/>
              </a:cxn>
              <a:cxn ang="0">
                <a:pos x="GluePoint3X" y="GluePoint3Y"/>
              </a:cxn>
              <a:cxn ang="0">
                <a:pos x="GluePoint4X" y="GluePoint4Y"/>
              </a:cxn>
              <a:cxn ang="0">
                <a:pos x="GluePoint5X" y="GluePoint5Y"/>
              </a:cxn>
            </a:cxnLst>
            <a:rect l="textAreaLeft" t="textAreaTop" r="textAreaRight" b="textAreaBottom"/>
            <a:pathLst>
              <a:path w="2351450" h="1170173">
                <a:moveTo>
                  <a:pt x="0" y="0"/>
                </a:moveTo>
                <a:lnTo>
                  <a:pt x="2351450" y="0"/>
                </a:lnTo>
                <a:lnTo>
                  <a:pt x="2345674" y="114394"/>
                </a:lnTo>
                <a:cubicBezTo>
                  <a:pt x="2285450" y="707410"/>
                  <a:pt x="1784630" y="1170173"/>
                  <a:pt x="1175725" y="1170173"/>
                </a:cubicBezTo>
                <a:cubicBezTo>
                  <a:pt x="566821" y="1170173"/>
                  <a:pt x="66001" y="707410"/>
                  <a:pt x="5777" y="1143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GB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2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点击以编辑提纲文本格式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2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14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第二提纲级别</a:t>
            </a:r>
            <a:endParaRPr b="0" lang="en-US" sz="14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2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2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第三提纲级别</a:t>
            </a:r>
            <a:endParaRPr b="0" lang="en-US" sz="12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2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12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第四提纲级别</a:t>
            </a:r>
            <a:endParaRPr b="0" lang="en-US" sz="12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2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第五提纲级别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2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第六提纲级别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2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第七提纲级别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tatement 3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PlaceHolder 1"/>
          <p:cNvSpPr>
            <a:spLocks noGrp="1"/>
          </p:cNvSpPr>
          <p:nvPr>
            <p:ph type="title"/>
          </p:nvPr>
        </p:nvSpPr>
        <p:spPr>
          <a:xfrm>
            <a:off x="612720" y="-1274040"/>
            <a:ext cx="10653480" cy="113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 defTabSz="914400">
              <a:lnSpc>
                <a:spcPct val="100000"/>
              </a:lnSpc>
              <a:buNone/>
            </a:pPr>
            <a:r>
              <a:rPr b="1" lang="en-US" sz="2800" strike="noStrike" u="none">
                <a:solidFill>
                  <a:schemeClr val="dk1"/>
                </a:solidFill>
                <a:effectLst/>
                <a:uFillTx/>
                <a:latin typeface="Segoe UI Black"/>
              </a:rPr>
              <a:t>Click to edit Master title style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414" name="PlaceHolder 2"/>
          <p:cNvSpPr>
            <a:spLocks noGrp="1"/>
          </p:cNvSpPr>
          <p:nvPr>
            <p:ph type="body"/>
          </p:nvPr>
        </p:nvSpPr>
        <p:spPr>
          <a:xfrm>
            <a:off x="612720" y="651960"/>
            <a:ext cx="8266680" cy="558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defTabSz="9144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54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Click to edit Statement</a:t>
            </a:r>
            <a:endParaRPr b="0" lang="en-US" sz="54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marL="228600" indent="0" defTabSz="914400">
              <a:lnSpc>
                <a:spcPct val="10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1" lang="en-US" sz="4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Second level</a:t>
            </a:r>
            <a:endParaRPr b="0" lang="en-US" sz="4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marL="457200" indent="0" defTabSz="914400">
              <a:lnSpc>
                <a:spcPct val="10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1" lang="en-US" sz="44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Third level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marL="685800" indent="0" defTabSz="914400">
              <a:lnSpc>
                <a:spcPct val="10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1" lang="en-US" sz="4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Fourth level</a:t>
            </a:r>
            <a:endParaRPr b="0" lang="en-US" sz="4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marL="914400" indent="0" defTabSz="914400">
              <a:lnSpc>
                <a:spcPct val="10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1" lang="en-US" sz="36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Fifth level</a:t>
            </a:r>
            <a:endParaRPr b="0" lang="en-US" sz="36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415" name="PlaceHolder 3"/>
          <p:cNvSpPr>
            <a:spLocks noGrp="1"/>
          </p:cNvSpPr>
          <p:nvPr>
            <p:ph type="dt" idx="118"/>
          </p:nvPr>
        </p:nvSpPr>
        <p:spPr>
          <a:xfrm>
            <a:off x="657360" y="6400800"/>
            <a:ext cx="2743200" cy="26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/>
                </a:solidFill>
                <a:effectLst/>
                <a:uFillTx/>
                <a:latin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&lt;日期/时间&gt;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16" name="PlaceHolder 4"/>
          <p:cNvSpPr>
            <a:spLocks noGrp="1"/>
          </p:cNvSpPr>
          <p:nvPr>
            <p:ph type="ftr" idx="119"/>
          </p:nvPr>
        </p:nvSpPr>
        <p:spPr>
          <a:xfrm>
            <a:off x="4267440" y="6400800"/>
            <a:ext cx="3657600" cy="26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/>
                </a:solidFill>
                <a:effectLst/>
                <a:uFillTx/>
                <a:latin typeface="Arial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&lt;页脚&gt;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17" name="PlaceHolder 5"/>
          <p:cNvSpPr>
            <a:spLocks noGrp="1"/>
          </p:cNvSpPr>
          <p:nvPr>
            <p:ph type="sldNum" idx="120"/>
          </p:nvPr>
        </p:nvSpPr>
        <p:spPr>
          <a:xfrm>
            <a:off x="8274600" y="6400800"/>
            <a:ext cx="3241800" cy="26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18" name="Rectangle 6"/>
          <p:cNvSpPr/>
          <p:nvPr/>
        </p:nvSpPr>
        <p:spPr>
          <a:xfrm flipH="1" flipV="1">
            <a:off x="11603880" y="-360"/>
            <a:ext cx="592560" cy="20761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sp>
        <p:nvSpPr>
          <p:cNvPr id="419" name="Graphic 21"/>
          <p:cNvSpPr/>
          <p:nvPr/>
        </p:nvSpPr>
        <p:spPr>
          <a:xfrm flipH="1" flipV="1">
            <a:off x="11603880" y="2880"/>
            <a:ext cx="592560" cy="2076120"/>
          </a:xfrm>
          <a:custGeom>
            <a:avLst/>
            <a:gdLst>
              <a:gd name="textAreaLeft" fmla="*/ 360 w 592560"/>
              <a:gd name="textAreaRight" fmla="*/ 593280 w 592560"/>
              <a:gd name="textAreaTop" fmla="*/ -360 h 2076120"/>
              <a:gd name="textAreaBottom" fmla="*/ 2076120 h 2076120"/>
              <a:gd name="GluePoint1X" fmla="*/ 2286 w 1660874"/>
              <a:gd name="GluePoint1Y" fmla="*/ 1660874 h 1660874"/>
              <a:gd name="GluePoint2X" fmla="*/ 0 w 1660874"/>
              <a:gd name="GluePoint2Y" fmla="*/ 0 h 1660874"/>
              <a:gd name="GluePoint3X" fmla="*/ 1660874 w 1660874"/>
              <a:gd name="GluePoint3Y" fmla="*/ 2286 h 1660874"/>
              <a:gd name="GluePoint4X" fmla="*/ 1660874 w 1660874"/>
              <a:gd name="GluePoint4Y" fmla="*/ 10954 h 1660874"/>
              <a:gd name="GluePoint5X" fmla="*/ 17812 w 1660874"/>
              <a:gd name="GluePoint5Y" fmla="*/ 1660874 h 1660874"/>
              <a:gd name="GluePoint6X" fmla="*/ 2286 w 1660874"/>
              <a:gd name="GluePoint6Y" fmla="*/ 1660874 h 1660874"/>
              <a:gd name="GluePoint7X" fmla="*/ 2286 w 1660874"/>
              <a:gd name="GluePoint7Y" fmla="*/ 1660874 h 1660874"/>
            </a:gdLst>
            <a:ahLst/>
            <a:cxnLst>
              <a:cxn ang="0">
                <a:pos x="GluePoint1X" y="GluePoint1Y"/>
              </a:cxn>
              <a:cxn ang="0">
                <a:pos x="GluePoint2X" y="GluePoint2Y"/>
              </a:cxn>
              <a:cxn ang="0">
                <a:pos x="GluePoint3X" y="GluePoint3Y"/>
              </a:cxn>
              <a:cxn ang="0">
                <a:pos x="GluePoint4X" y="GluePoint4Y"/>
              </a:cxn>
              <a:cxn ang="0">
                <a:pos x="GluePoint5X" y="GluePoint5Y"/>
              </a:cxn>
              <a:cxn ang="0">
                <a:pos x="GluePoint6X" y="GluePoint6Y"/>
              </a:cxn>
              <a:cxn ang="0">
                <a:pos x="GluePoint7X" y="GluePoint7Y"/>
              </a:cxn>
            </a:cxnLst>
            <a:rect l="textAreaLeft" t="textAreaTop" r="textAreaRight" b="textAreaBottom"/>
            <a:pathLst>
              <a:path w="1660874" h="1660874">
                <a:moveTo>
                  <a:pt x="2286" y="1660874"/>
                </a:moveTo>
                <a:lnTo>
                  <a:pt x="0" y="0"/>
                </a:lnTo>
                <a:lnTo>
                  <a:pt x="1660874" y="2286"/>
                </a:lnTo>
                <a:lnTo>
                  <a:pt x="1660874" y="10954"/>
                </a:lnTo>
                <a:lnTo>
                  <a:pt x="17812" y="1660874"/>
                </a:lnTo>
                <a:lnTo>
                  <a:pt x="2286" y="1660874"/>
                </a:lnTo>
                <a:lnTo>
                  <a:pt x="2286" y="1660874"/>
                </a:lnTo>
                <a:close/>
              </a:path>
            </a:pathLst>
          </a:custGeom>
          <a:solidFill>
            <a:schemeClr val="accent3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420" name="Rectangle 9"/>
          <p:cNvSpPr/>
          <p:nvPr/>
        </p:nvSpPr>
        <p:spPr>
          <a:xfrm flipH="1" flipV="1">
            <a:off x="11599920" y="2076480"/>
            <a:ext cx="596160" cy="3556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sp>
        <p:nvSpPr>
          <p:cNvPr id="421" name="Rectangle 8"/>
          <p:cNvSpPr/>
          <p:nvPr/>
        </p:nvSpPr>
        <p:spPr>
          <a:xfrm flipH="1" flipV="1">
            <a:off x="11601360" y="5633640"/>
            <a:ext cx="594360" cy="122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Quote 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PlaceHolder 1"/>
          <p:cNvSpPr>
            <a:spLocks noGrp="1"/>
          </p:cNvSpPr>
          <p:nvPr>
            <p:ph type="title"/>
          </p:nvPr>
        </p:nvSpPr>
        <p:spPr>
          <a:xfrm>
            <a:off x="1499760" y="1188720"/>
            <a:ext cx="919908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defTabSz="914400">
              <a:lnSpc>
                <a:spcPct val="100000"/>
              </a:lnSpc>
              <a:buNone/>
            </a:pPr>
            <a:r>
              <a:rPr b="0" lang="en-US" sz="4000" strike="noStrike" u="none">
                <a:solidFill>
                  <a:schemeClr val="dk1"/>
                </a:solidFill>
                <a:effectLst/>
                <a:uFillTx/>
                <a:latin typeface="Segoe UI Black"/>
              </a:rPr>
              <a:t>Click to edit Quote</a:t>
            </a:r>
            <a:endParaRPr b="0" lang="en-US" sz="4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423" name="PlaceHolder 2"/>
          <p:cNvSpPr>
            <a:spLocks noGrp="1"/>
          </p:cNvSpPr>
          <p:nvPr>
            <p:ph type="dt" idx="121"/>
          </p:nvPr>
        </p:nvSpPr>
        <p:spPr>
          <a:xfrm>
            <a:off x="657360" y="6400800"/>
            <a:ext cx="2743200" cy="26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/>
                </a:solidFill>
                <a:effectLst/>
                <a:uFillTx/>
                <a:latin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&lt;日期/时间&gt;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24" name="PlaceHolder 3"/>
          <p:cNvSpPr>
            <a:spLocks noGrp="1"/>
          </p:cNvSpPr>
          <p:nvPr>
            <p:ph type="ftr" idx="122"/>
          </p:nvPr>
        </p:nvSpPr>
        <p:spPr>
          <a:xfrm>
            <a:off x="4267440" y="6400800"/>
            <a:ext cx="3657600" cy="26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/>
                </a:solidFill>
                <a:effectLst/>
                <a:uFillTx/>
                <a:latin typeface="Arial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&lt;页脚&gt;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25" name="PlaceHolder 4"/>
          <p:cNvSpPr>
            <a:spLocks noGrp="1"/>
          </p:cNvSpPr>
          <p:nvPr>
            <p:ph type="sldNum" idx="123"/>
          </p:nvPr>
        </p:nvSpPr>
        <p:spPr>
          <a:xfrm>
            <a:off x="8274600" y="6400800"/>
            <a:ext cx="3241800" cy="26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26" name="Rectangle 6"/>
          <p:cNvSpPr/>
          <p:nvPr/>
        </p:nvSpPr>
        <p:spPr>
          <a:xfrm rot="5400000">
            <a:off x="11718000" y="-163800"/>
            <a:ext cx="311760" cy="6379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sp>
        <p:nvSpPr>
          <p:cNvPr id="427" name="Rectangle 6"/>
          <p:cNvSpPr/>
          <p:nvPr/>
        </p:nvSpPr>
        <p:spPr>
          <a:xfrm rot="5400000">
            <a:off x="8844480" y="-2399040"/>
            <a:ext cx="311760" cy="5108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sp>
        <p:nvSpPr>
          <p:cNvPr id="428" name="Rectangle 6"/>
          <p:cNvSpPr/>
          <p:nvPr/>
        </p:nvSpPr>
        <p:spPr>
          <a:xfrm rot="5400000">
            <a:off x="3067560" y="-3067200"/>
            <a:ext cx="311040" cy="6445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sp>
        <p:nvSpPr>
          <p:cNvPr id="429" name="Freeform: Shape 59"/>
          <p:cNvSpPr/>
          <p:nvPr/>
        </p:nvSpPr>
        <p:spPr>
          <a:xfrm flipH="1" flipV="1" rot="16200000">
            <a:off x="5672880" y="-460080"/>
            <a:ext cx="311760" cy="1231560"/>
          </a:xfrm>
          <a:custGeom>
            <a:avLst/>
            <a:gdLst>
              <a:gd name="textAreaLeft" fmla="*/ 360 w 311760"/>
              <a:gd name="textAreaRight" fmla="*/ 312480 w 311760"/>
              <a:gd name="textAreaTop" fmla="*/ -360 h 1231560"/>
              <a:gd name="textAreaBottom" fmla="*/ 1231560 h 1231560"/>
              <a:gd name="GluePoint1X" fmla="*/ 1497298 w 1497298"/>
              <a:gd name="GluePoint1Y" fmla="*/ 0 h 1457281"/>
              <a:gd name="GluePoint2X" fmla="*/ 0 w 1497298"/>
              <a:gd name="GluePoint2Y" fmla="*/ 0 h 1457281"/>
              <a:gd name="GluePoint3X" fmla="*/ 0 w 1497298"/>
              <a:gd name="GluePoint3Y" fmla="*/ 1457281 h 1457281"/>
            </a:gdLst>
            <a:ahLst/>
            <a:cxnLst>
              <a:cxn ang="0">
                <a:pos x="GluePoint1X" y="GluePoint1Y"/>
              </a:cxn>
              <a:cxn ang="0">
                <a:pos x="GluePoint2X" y="GluePoint2Y"/>
              </a:cxn>
              <a:cxn ang="0">
                <a:pos x="GluePoint3X" y="GluePoint3Y"/>
              </a:cxn>
            </a:cxnLst>
            <a:rect l="textAreaLeft" t="textAreaTop" r="textAreaRight" b="textAreaBottom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430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2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点击以编辑提纲文本格式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2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14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第二提纲级别</a:t>
            </a:r>
            <a:endParaRPr b="0" lang="en-US" sz="14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2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2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第三提纲级别</a:t>
            </a:r>
            <a:endParaRPr b="0" lang="en-US" sz="12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2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12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第四提纲级别</a:t>
            </a:r>
            <a:endParaRPr b="0" lang="en-US" sz="12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2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第五提纲级别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2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第六提纲级别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2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第七提纲级别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Quote 2">
    <p:bg>
      <p:bgPr>
        <a:solidFill>
          <a:srgbClr val="77849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Rectangle 6"/>
          <p:cNvSpPr/>
          <p:nvPr/>
        </p:nvSpPr>
        <p:spPr>
          <a:xfrm>
            <a:off x="0" y="0"/>
            <a:ext cx="12192840" cy="685764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sp>
        <p:nvSpPr>
          <p:cNvPr id="432" name="PlaceHolder 1"/>
          <p:cNvSpPr>
            <a:spLocks noGrp="1"/>
          </p:cNvSpPr>
          <p:nvPr>
            <p:ph type="title"/>
          </p:nvPr>
        </p:nvSpPr>
        <p:spPr>
          <a:xfrm>
            <a:off x="1499760" y="1344240"/>
            <a:ext cx="9199080" cy="3291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defTabSz="914400">
              <a:lnSpc>
                <a:spcPct val="100000"/>
              </a:lnSpc>
              <a:buNone/>
            </a:pPr>
            <a:r>
              <a:rPr b="0" lang="en-US" sz="4000" strike="noStrike" u="none">
                <a:solidFill>
                  <a:schemeClr val="lt1"/>
                </a:solidFill>
                <a:effectLst/>
                <a:uFillTx/>
                <a:latin typeface="Segoe UI Black"/>
              </a:rPr>
              <a:t>Click to edit Quote</a:t>
            </a:r>
            <a:endParaRPr b="0" lang="en-US" sz="40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sp>
        <p:nvSpPr>
          <p:cNvPr id="433" name="PlaceHolder 2"/>
          <p:cNvSpPr>
            <a:spLocks noGrp="1"/>
          </p:cNvSpPr>
          <p:nvPr>
            <p:ph type="dt" idx="124"/>
          </p:nvPr>
        </p:nvSpPr>
        <p:spPr>
          <a:xfrm>
            <a:off x="1174680" y="6400800"/>
            <a:ext cx="2743200" cy="26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lt1"/>
                </a:solidFill>
                <a:effectLst/>
                <a:uFillTx/>
                <a:latin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lt1"/>
                </a:solidFill>
                <a:effectLst/>
                <a:uFillTx/>
                <a:latin typeface="Arial"/>
              </a:rPr>
              <a:t>&lt;日期/时间&gt;</a:t>
            </a:r>
            <a:endParaRPr b="0" lang="en-US" sz="12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34" name="PlaceHolder 3"/>
          <p:cNvSpPr>
            <a:spLocks noGrp="1"/>
          </p:cNvSpPr>
          <p:nvPr>
            <p:ph type="ftr" idx="125"/>
          </p:nvPr>
        </p:nvSpPr>
        <p:spPr>
          <a:xfrm>
            <a:off x="4267440" y="6400800"/>
            <a:ext cx="3657600" cy="26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lt1"/>
                </a:solidFill>
                <a:effectLst/>
                <a:uFillTx/>
                <a:latin typeface="Arial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lt1"/>
                </a:solidFill>
                <a:effectLst/>
                <a:uFillTx/>
                <a:latin typeface="Arial"/>
              </a:rPr>
              <a:t>&lt;页脚&gt;</a:t>
            </a:r>
            <a:endParaRPr b="0" lang="en-US" sz="12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35" name="PlaceHolder 4"/>
          <p:cNvSpPr>
            <a:spLocks noGrp="1"/>
          </p:cNvSpPr>
          <p:nvPr>
            <p:ph type="sldNum" idx="126"/>
          </p:nvPr>
        </p:nvSpPr>
        <p:spPr>
          <a:xfrm>
            <a:off x="8274600" y="6400800"/>
            <a:ext cx="3241800" cy="26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endParaRPr b="0" lang="en-US" sz="12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36" name="Freeform: Shape 59"/>
          <p:cNvSpPr/>
          <p:nvPr/>
        </p:nvSpPr>
        <p:spPr>
          <a:xfrm flipH="1">
            <a:off x="10887120" y="0"/>
            <a:ext cx="652320" cy="654120"/>
          </a:xfrm>
          <a:custGeom>
            <a:avLst/>
            <a:gdLst>
              <a:gd name="textAreaLeft" fmla="*/ 360 w 652320"/>
              <a:gd name="textAreaRight" fmla="*/ 653040 w 652320"/>
              <a:gd name="textAreaTop" fmla="*/ 0 h 654120"/>
              <a:gd name="textAreaBottom" fmla="*/ 654480 h 654120"/>
              <a:gd name="GluePoint1X" fmla="*/ 1497298 w 1497298"/>
              <a:gd name="GluePoint1Y" fmla="*/ 0 h 1457281"/>
              <a:gd name="GluePoint2X" fmla="*/ 0 w 1497298"/>
              <a:gd name="GluePoint2Y" fmla="*/ 0 h 1457281"/>
              <a:gd name="GluePoint3X" fmla="*/ 0 w 1497298"/>
              <a:gd name="GluePoint3Y" fmla="*/ 1457281 h 1457281"/>
            </a:gdLst>
            <a:ahLst/>
            <a:cxnLst>
              <a:cxn ang="0">
                <a:pos x="GluePoint1X" y="GluePoint1Y"/>
              </a:cxn>
              <a:cxn ang="0">
                <a:pos x="GluePoint2X" y="GluePoint2Y"/>
              </a:cxn>
              <a:cxn ang="0">
                <a:pos x="GluePoint3X" y="GluePoint3Y"/>
              </a:cxn>
            </a:cxnLst>
            <a:rect l="textAreaLeft" t="textAreaTop" r="textAreaRight" b="textAreaBottom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sp>
        <p:nvSpPr>
          <p:cNvPr id="437" name="Rectangle 9"/>
          <p:cNvSpPr/>
          <p:nvPr/>
        </p:nvSpPr>
        <p:spPr>
          <a:xfrm flipV="1" rot="16200000">
            <a:off x="11539440" y="0"/>
            <a:ext cx="654120" cy="6523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sp>
        <p:nvSpPr>
          <p:cNvPr id="438" name="Rectangle 11"/>
          <p:cNvSpPr/>
          <p:nvPr/>
        </p:nvSpPr>
        <p:spPr>
          <a:xfrm flipH="1" rot="16200000">
            <a:off x="-360" y="6204240"/>
            <a:ext cx="654120" cy="6523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sp>
        <p:nvSpPr>
          <p:cNvPr id="439" name="Freeform: Shape 59"/>
          <p:cNvSpPr/>
          <p:nvPr/>
        </p:nvSpPr>
        <p:spPr>
          <a:xfrm flipV="1">
            <a:off x="652680" y="6202800"/>
            <a:ext cx="652320" cy="654120"/>
          </a:xfrm>
          <a:custGeom>
            <a:avLst/>
            <a:gdLst>
              <a:gd name="textAreaLeft" fmla="*/ 0 w 652320"/>
              <a:gd name="textAreaRight" fmla="*/ 652680 w 652320"/>
              <a:gd name="textAreaTop" fmla="*/ -360 h 654120"/>
              <a:gd name="textAreaBottom" fmla="*/ 654120 h 654120"/>
              <a:gd name="GluePoint1X" fmla="*/ 1497298 w 1497298"/>
              <a:gd name="GluePoint1Y" fmla="*/ 0 h 1457281"/>
              <a:gd name="GluePoint2X" fmla="*/ 0 w 1497298"/>
              <a:gd name="GluePoint2Y" fmla="*/ 0 h 1457281"/>
              <a:gd name="GluePoint3X" fmla="*/ 0 w 1497298"/>
              <a:gd name="GluePoint3Y" fmla="*/ 1457281 h 1457281"/>
            </a:gdLst>
            <a:ahLst/>
            <a:cxnLst>
              <a:cxn ang="0">
                <a:pos x="GluePoint1X" y="GluePoint1Y"/>
              </a:cxn>
              <a:cxn ang="0">
                <a:pos x="GluePoint2X" y="GluePoint2Y"/>
              </a:cxn>
              <a:cxn ang="0">
                <a:pos x="GluePoint3X" y="GluePoint3Y"/>
              </a:cxn>
            </a:cxnLst>
            <a:rect l="textAreaLeft" t="textAreaTop" r="textAreaRight" b="textAreaBottom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sp>
        <p:nvSpPr>
          <p:cNvPr id="440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2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zh-CN" sz="1800" strike="noStrike" u="none">
                <a:solidFill>
                  <a:schemeClr val="lt1"/>
                </a:solidFill>
                <a:effectLst/>
                <a:uFillTx/>
                <a:latin typeface="Arial"/>
              </a:rPr>
              <a:t>点击以编辑提纲文本格式</a:t>
            </a:r>
            <a:endParaRPr b="0" lang="en-US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2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zh-CN" sz="1400" strike="noStrike" u="none">
                <a:solidFill>
                  <a:schemeClr val="lt1"/>
                </a:solidFill>
                <a:effectLst/>
                <a:uFillTx/>
                <a:latin typeface="Arial"/>
              </a:rPr>
              <a:t>第二提纲级别</a:t>
            </a:r>
            <a:endParaRPr b="0" lang="en-US" sz="14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2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zh-CN" sz="1200" strike="noStrike" u="none">
                <a:solidFill>
                  <a:schemeClr val="lt1"/>
                </a:solidFill>
                <a:effectLst/>
                <a:uFillTx/>
                <a:latin typeface="Arial"/>
              </a:rPr>
              <a:t>第三提纲级别</a:t>
            </a:r>
            <a:endParaRPr b="0" lang="en-US" sz="12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2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zh-CN" sz="1200" strike="noStrike" u="none">
                <a:solidFill>
                  <a:schemeClr val="lt1"/>
                </a:solidFill>
                <a:effectLst/>
                <a:uFillTx/>
                <a:latin typeface="Arial"/>
              </a:rPr>
              <a:t>第四提纲级别</a:t>
            </a:r>
            <a:endParaRPr b="0" lang="en-US" sz="12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2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zh-CN" sz="2000" strike="noStrike" u="none">
                <a:solidFill>
                  <a:schemeClr val="lt1"/>
                </a:solidFill>
                <a:effectLst/>
                <a:uFillTx/>
                <a:latin typeface="Arial"/>
              </a:rPr>
              <a:t>第五提纲级别</a:t>
            </a:r>
            <a:endParaRPr b="0" lang="en-US" sz="20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2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zh-CN" sz="2000" strike="noStrike" u="none">
                <a:solidFill>
                  <a:schemeClr val="lt1"/>
                </a:solidFill>
                <a:effectLst/>
                <a:uFillTx/>
                <a:latin typeface="Arial"/>
              </a:rPr>
              <a:t>第六提纲级别</a:t>
            </a:r>
            <a:endParaRPr b="0" lang="en-US" sz="20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2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zh-CN" sz="2000" strike="noStrike" u="none">
                <a:solidFill>
                  <a:schemeClr val="lt1"/>
                </a:solidFill>
                <a:effectLst/>
                <a:uFillTx/>
                <a:latin typeface="Arial"/>
              </a:rPr>
              <a:t>第七提纲级别</a:t>
            </a:r>
            <a:endParaRPr b="0" lang="en-US" sz="20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Quote 3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Rectangle 8"/>
          <p:cNvSpPr/>
          <p:nvPr/>
        </p:nvSpPr>
        <p:spPr>
          <a:xfrm flipV="1" rot="10800000">
            <a:off x="10695240" y="4557960"/>
            <a:ext cx="1497600" cy="22993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sp>
        <p:nvSpPr>
          <p:cNvPr id="442" name="Freeform: Shape 59"/>
          <p:cNvSpPr/>
          <p:nvPr/>
        </p:nvSpPr>
        <p:spPr>
          <a:xfrm flipH="1" flipV="1">
            <a:off x="10694520" y="4557600"/>
            <a:ext cx="1497600" cy="2299320"/>
          </a:xfrm>
          <a:custGeom>
            <a:avLst/>
            <a:gdLst>
              <a:gd name="textAreaLeft" fmla="*/ 360 w 1497600"/>
              <a:gd name="textAreaRight" fmla="*/ 1498320 w 1497600"/>
              <a:gd name="textAreaTop" fmla="*/ -360 h 2299320"/>
              <a:gd name="textAreaBottom" fmla="*/ 2299320 h 2299320"/>
              <a:gd name="GluePoint1X" fmla="*/ 1497298 w 1497298"/>
              <a:gd name="GluePoint1Y" fmla="*/ 0 h 1457281"/>
              <a:gd name="GluePoint2X" fmla="*/ 0 w 1497298"/>
              <a:gd name="GluePoint2Y" fmla="*/ 0 h 1457281"/>
              <a:gd name="GluePoint3X" fmla="*/ 0 w 1497298"/>
              <a:gd name="GluePoint3Y" fmla="*/ 1457281 h 1457281"/>
            </a:gdLst>
            <a:ahLst/>
            <a:cxnLst>
              <a:cxn ang="0">
                <a:pos x="GluePoint1X" y="GluePoint1Y"/>
              </a:cxn>
              <a:cxn ang="0">
                <a:pos x="GluePoint2X" y="GluePoint2Y"/>
              </a:cxn>
              <a:cxn ang="0">
                <a:pos x="GluePoint3X" y="GluePoint3Y"/>
              </a:cxn>
            </a:cxnLst>
            <a:rect l="textAreaLeft" t="textAreaTop" r="textAreaRight" b="textAreaBottom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sp>
        <p:nvSpPr>
          <p:cNvPr id="443" name="PlaceHolder 1"/>
          <p:cNvSpPr>
            <a:spLocks noGrp="1"/>
          </p:cNvSpPr>
          <p:nvPr>
            <p:ph type="title"/>
          </p:nvPr>
        </p:nvSpPr>
        <p:spPr>
          <a:xfrm>
            <a:off x="843840" y="1234440"/>
            <a:ext cx="8961480" cy="3169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defTabSz="9144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Segoe UI Black"/>
              </a:rPr>
              <a:t>Click to edit Quote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444" name="PlaceHolder 2"/>
          <p:cNvSpPr>
            <a:spLocks noGrp="1"/>
          </p:cNvSpPr>
          <p:nvPr>
            <p:ph type="dt" idx="127"/>
          </p:nvPr>
        </p:nvSpPr>
        <p:spPr>
          <a:xfrm>
            <a:off x="657360" y="6400800"/>
            <a:ext cx="2743200" cy="26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/>
                </a:solidFill>
                <a:effectLst/>
                <a:uFillTx/>
                <a:latin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&lt;日期/时间&gt;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45" name="PlaceHolder 3"/>
          <p:cNvSpPr>
            <a:spLocks noGrp="1"/>
          </p:cNvSpPr>
          <p:nvPr>
            <p:ph type="ftr" idx="128"/>
          </p:nvPr>
        </p:nvSpPr>
        <p:spPr>
          <a:xfrm>
            <a:off x="4267440" y="6400800"/>
            <a:ext cx="3657600" cy="26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/>
                </a:solidFill>
                <a:effectLst/>
                <a:uFillTx/>
                <a:latin typeface="Arial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&lt;页脚&gt;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46" name="PlaceHolder 4"/>
          <p:cNvSpPr>
            <a:spLocks noGrp="1"/>
          </p:cNvSpPr>
          <p:nvPr>
            <p:ph type="sldNum" idx="129"/>
          </p:nvPr>
        </p:nvSpPr>
        <p:spPr>
          <a:xfrm>
            <a:off x="8274600" y="6400800"/>
            <a:ext cx="3241800" cy="26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47" name="Rectangle 6"/>
          <p:cNvSpPr/>
          <p:nvPr/>
        </p:nvSpPr>
        <p:spPr>
          <a:xfrm rot="10800000">
            <a:off x="10695240" y="360"/>
            <a:ext cx="1497600" cy="24562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sp>
        <p:nvSpPr>
          <p:cNvPr id="448" name="Freeform: Shape 59"/>
          <p:cNvSpPr/>
          <p:nvPr/>
        </p:nvSpPr>
        <p:spPr>
          <a:xfrm flipH="1" flipV="1">
            <a:off x="10703520" y="-360"/>
            <a:ext cx="1488960" cy="2456280"/>
          </a:xfrm>
          <a:custGeom>
            <a:avLst/>
            <a:gdLst>
              <a:gd name="textAreaLeft" fmla="*/ 360 w 1488960"/>
              <a:gd name="textAreaRight" fmla="*/ 1489680 w 1488960"/>
              <a:gd name="textAreaTop" fmla="*/ -360 h 2456280"/>
              <a:gd name="textAreaBottom" fmla="*/ 2456280 h 2456280"/>
              <a:gd name="GluePoint1X" fmla="*/ 1497298 w 1497298"/>
              <a:gd name="GluePoint1Y" fmla="*/ 0 h 1457281"/>
              <a:gd name="GluePoint2X" fmla="*/ 0 w 1497298"/>
              <a:gd name="GluePoint2Y" fmla="*/ 0 h 1457281"/>
              <a:gd name="GluePoint3X" fmla="*/ 0 w 1497298"/>
              <a:gd name="GluePoint3Y" fmla="*/ 1457281 h 1457281"/>
            </a:gdLst>
            <a:ahLst/>
            <a:cxnLst>
              <a:cxn ang="0">
                <a:pos x="GluePoint1X" y="GluePoint1Y"/>
              </a:cxn>
              <a:cxn ang="0">
                <a:pos x="GluePoint2X" y="GluePoint2Y"/>
              </a:cxn>
              <a:cxn ang="0">
                <a:pos x="GluePoint3X" y="GluePoint3Y"/>
              </a:cxn>
            </a:cxnLst>
            <a:rect l="textAreaLeft" t="textAreaTop" r="textAreaRight" b="textAreaBottom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sp>
        <p:nvSpPr>
          <p:cNvPr id="449" name="Rectangle 6"/>
          <p:cNvSpPr/>
          <p:nvPr/>
        </p:nvSpPr>
        <p:spPr>
          <a:xfrm rot="10800000">
            <a:off x="10695240" y="2456640"/>
            <a:ext cx="1497600" cy="2101680"/>
          </a:xfrm>
          <a:prstGeom prst="rect">
            <a:avLst/>
          </a:prstGeom>
          <a:solidFill>
            <a:schemeClr val="accent3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450" name="Freeform: Shape 9"/>
          <p:cNvSpPr/>
          <p:nvPr/>
        </p:nvSpPr>
        <p:spPr>
          <a:xfrm flipV="1">
            <a:off x="10694520" y="3812400"/>
            <a:ext cx="1496880" cy="744840"/>
          </a:xfrm>
          <a:custGeom>
            <a:avLst/>
            <a:gdLst>
              <a:gd name="textAreaLeft" fmla="*/ 0 w 1496880"/>
              <a:gd name="textAreaRight" fmla="*/ 1497240 w 1496880"/>
              <a:gd name="textAreaTop" fmla="*/ -360 h 744840"/>
              <a:gd name="textAreaBottom" fmla="*/ 744840 h 744840"/>
              <a:gd name="GluePoint1X" fmla="*/ 0 w 2351450"/>
              <a:gd name="GluePoint1Y" fmla="*/ 0 h 1170173"/>
              <a:gd name="GluePoint2X" fmla="*/ 2351450 w 2351450"/>
              <a:gd name="GluePoint2Y" fmla="*/ 0 h 1170173"/>
              <a:gd name="GluePoint3X" fmla="*/ 2345674 w 2351450"/>
              <a:gd name="GluePoint3Y" fmla="*/ 114394 h 1170173"/>
              <a:gd name="GluePoint4X" fmla="*/ 1175725 w 2351450"/>
              <a:gd name="GluePoint4Y" fmla="*/ 1170173 h 1170173"/>
              <a:gd name="GluePoint5X" fmla="*/ 5777 w 2351450"/>
              <a:gd name="GluePoint5Y" fmla="*/ 114394 h 1170173"/>
            </a:gdLst>
            <a:ahLst/>
            <a:cxnLst>
              <a:cxn ang="0">
                <a:pos x="GluePoint1X" y="GluePoint1Y"/>
              </a:cxn>
              <a:cxn ang="0">
                <a:pos x="GluePoint2X" y="GluePoint2Y"/>
              </a:cxn>
              <a:cxn ang="0">
                <a:pos x="GluePoint3X" y="GluePoint3Y"/>
              </a:cxn>
              <a:cxn ang="0">
                <a:pos x="GluePoint4X" y="GluePoint4Y"/>
              </a:cxn>
              <a:cxn ang="0">
                <a:pos x="GluePoint5X" y="GluePoint5Y"/>
              </a:cxn>
            </a:cxnLst>
            <a:rect l="textAreaLeft" t="textAreaTop" r="textAreaRight" b="textAreaBottom"/>
            <a:pathLst>
              <a:path w="2351450" h="1170173">
                <a:moveTo>
                  <a:pt x="0" y="0"/>
                </a:moveTo>
                <a:lnTo>
                  <a:pt x="2351450" y="0"/>
                </a:lnTo>
                <a:lnTo>
                  <a:pt x="2345674" y="114394"/>
                </a:lnTo>
                <a:cubicBezTo>
                  <a:pt x="2285450" y="707410"/>
                  <a:pt x="1784630" y="1170173"/>
                  <a:pt x="1175725" y="1170173"/>
                </a:cubicBezTo>
                <a:cubicBezTo>
                  <a:pt x="566821" y="1170173"/>
                  <a:pt x="66001" y="707410"/>
                  <a:pt x="5777" y="1143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GB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sp>
        <p:nvSpPr>
          <p:cNvPr id="451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2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点击以编辑提纲文本格式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2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14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第二提纲级别</a:t>
            </a:r>
            <a:endParaRPr b="0" lang="en-US" sz="14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2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2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第三提纲级别</a:t>
            </a:r>
            <a:endParaRPr b="0" lang="en-US" sz="12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2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12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第四提纲级别</a:t>
            </a:r>
            <a:endParaRPr b="0" lang="en-US" sz="12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2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第五提纲级别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2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第六提纲级别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2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第七提纲级别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wo Conten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PlaceHolder 1"/>
          <p:cNvSpPr>
            <a:spLocks noGrp="1"/>
          </p:cNvSpPr>
          <p:nvPr>
            <p:ph type="title"/>
          </p:nvPr>
        </p:nvSpPr>
        <p:spPr>
          <a:xfrm>
            <a:off x="838080" y="831960"/>
            <a:ext cx="10516320" cy="113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 defTabSz="914400">
              <a:lnSpc>
                <a:spcPct val="100000"/>
              </a:lnSpc>
              <a:buNone/>
            </a:pPr>
            <a:r>
              <a:rPr b="1" lang="en-US" sz="2800" strike="noStrike" u="none">
                <a:solidFill>
                  <a:schemeClr val="dk1"/>
                </a:solidFill>
                <a:effectLst/>
                <a:uFillTx/>
                <a:latin typeface="Segoe UI Black"/>
              </a:rPr>
              <a:t>Click to edit Master title style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453" name="PlaceHolder 2"/>
          <p:cNvSpPr>
            <a:spLocks noGrp="1"/>
          </p:cNvSpPr>
          <p:nvPr>
            <p:ph type="body"/>
          </p:nvPr>
        </p:nvSpPr>
        <p:spPr>
          <a:xfrm>
            <a:off x="838080" y="2147400"/>
            <a:ext cx="5181480" cy="3878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defTabSz="914400"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Click to edit Master text styles</a:t>
            </a:r>
            <a:endParaRPr b="0" lang="en-US" sz="14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marL="457200" indent="0" defTabSz="914400">
              <a:lnSpc>
                <a:spcPct val="12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Second level</a:t>
            </a:r>
            <a:endParaRPr b="0" lang="en-US" sz="12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marL="914400" indent="0" defTabSz="914400">
              <a:lnSpc>
                <a:spcPct val="12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en-US" sz="11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Third level</a:t>
            </a:r>
            <a:endParaRPr b="0" lang="en-US" sz="11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marL="1371600" indent="0" defTabSz="914400">
              <a:lnSpc>
                <a:spcPct val="12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en-US" sz="105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Fourth level</a:t>
            </a:r>
            <a:endParaRPr b="0" lang="en-US" sz="105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marL="1828800" indent="0" defTabSz="914400">
              <a:lnSpc>
                <a:spcPct val="12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en-US" sz="105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Fifth level</a:t>
            </a:r>
            <a:endParaRPr b="0" lang="en-US" sz="105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454" name="PlaceHolder 3"/>
          <p:cNvSpPr>
            <a:spLocks noGrp="1"/>
          </p:cNvSpPr>
          <p:nvPr>
            <p:ph type="body"/>
          </p:nvPr>
        </p:nvSpPr>
        <p:spPr>
          <a:xfrm>
            <a:off x="6172560" y="2147400"/>
            <a:ext cx="5181480" cy="3878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defTabSz="914400"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Click to edit Master text styles</a:t>
            </a:r>
            <a:endParaRPr b="0" lang="en-US" sz="14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marL="457200" indent="0" defTabSz="914400">
              <a:lnSpc>
                <a:spcPct val="12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Second level</a:t>
            </a:r>
            <a:endParaRPr b="0" lang="en-US" sz="12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marL="914400" indent="0" defTabSz="914400">
              <a:lnSpc>
                <a:spcPct val="12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en-US" sz="11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Third level</a:t>
            </a:r>
            <a:endParaRPr b="0" lang="en-US" sz="11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marL="1371600" indent="0" defTabSz="914400">
              <a:lnSpc>
                <a:spcPct val="12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en-US" sz="105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Fourth level</a:t>
            </a:r>
            <a:endParaRPr b="0" lang="en-US" sz="105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marL="1828800" indent="0" defTabSz="914400">
              <a:lnSpc>
                <a:spcPct val="12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en-US" sz="105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Fifth level</a:t>
            </a:r>
            <a:endParaRPr b="0" lang="en-US" sz="105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455" name="PlaceHolder 4"/>
          <p:cNvSpPr>
            <a:spLocks noGrp="1"/>
          </p:cNvSpPr>
          <p:nvPr>
            <p:ph type="dt" idx="130"/>
          </p:nvPr>
        </p:nvSpPr>
        <p:spPr>
          <a:xfrm>
            <a:off x="657360" y="6400800"/>
            <a:ext cx="2743200" cy="26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/>
                </a:solidFill>
                <a:effectLst/>
                <a:uFillTx/>
                <a:latin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&lt;日期/时间&gt;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56" name="PlaceHolder 5"/>
          <p:cNvSpPr>
            <a:spLocks noGrp="1"/>
          </p:cNvSpPr>
          <p:nvPr>
            <p:ph type="ftr" idx="131"/>
          </p:nvPr>
        </p:nvSpPr>
        <p:spPr>
          <a:xfrm>
            <a:off x="4267440" y="6400800"/>
            <a:ext cx="3657600" cy="26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/>
                </a:solidFill>
                <a:effectLst/>
                <a:uFillTx/>
                <a:latin typeface="Arial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&lt;页脚&gt;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57" name="PlaceHolder 6"/>
          <p:cNvSpPr>
            <a:spLocks noGrp="1"/>
          </p:cNvSpPr>
          <p:nvPr>
            <p:ph type="sldNum" idx="132"/>
          </p:nvPr>
        </p:nvSpPr>
        <p:spPr>
          <a:xfrm>
            <a:off x="8274600" y="6400800"/>
            <a:ext cx="3241800" cy="26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58" name="Rectangle 6"/>
          <p:cNvSpPr/>
          <p:nvPr/>
        </p:nvSpPr>
        <p:spPr>
          <a:xfrm rot="5400000">
            <a:off x="11718000" y="-163800"/>
            <a:ext cx="311760" cy="6379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sp>
        <p:nvSpPr>
          <p:cNvPr id="459" name="Rectangle 6"/>
          <p:cNvSpPr/>
          <p:nvPr/>
        </p:nvSpPr>
        <p:spPr>
          <a:xfrm rot="5400000">
            <a:off x="8844480" y="-2399040"/>
            <a:ext cx="311760" cy="5108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sp>
        <p:nvSpPr>
          <p:cNvPr id="460" name="Rectangle 6"/>
          <p:cNvSpPr/>
          <p:nvPr/>
        </p:nvSpPr>
        <p:spPr>
          <a:xfrm rot="5400000">
            <a:off x="3067560" y="-3067200"/>
            <a:ext cx="311040" cy="6445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sp>
        <p:nvSpPr>
          <p:cNvPr id="461" name="Freeform: Shape 59"/>
          <p:cNvSpPr/>
          <p:nvPr/>
        </p:nvSpPr>
        <p:spPr>
          <a:xfrm flipH="1" flipV="1" rot="16200000">
            <a:off x="5672880" y="-460080"/>
            <a:ext cx="311760" cy="1231560"/>
          </a:xfrm>
          <a:custGeom>
            <a:avLst/>
            <a:gdLst>
              <a:gd name="textAreaLeft" fmla="*/ 360 w 311760"/>
              <a:gd name="textAreaRight" fmla="*/ 312480 w 311760"/>
              <a:gd name="textAreaTop" fmla="*/ -360 h 1231560"/>
              <a:gd name="textAreaBottom" fmla="*/ 1231560 h 1231560"/>
              <a:gd name="GluePoint1X" fmla="*/ 1497298 w 1497298"/>
              <a:gd name="GluePoint1Y" fmla="*/ 0 h 1457281"/>
              <a:gd name="GluePoint2X" fmla="*/ 0 w 1497298"/>
              <a:gd name="GluePoint2Y" fmla="*/ 0 h 1457281"/>
              <a:gd name="GluePoint3X" fmla="*/ 0 w 1497298"/>
              <a:gd name="GluePoint3Y" fmla="*/ 1457281 h 1457281"/>
            </a:gdLst>
            <a:ahLst/>
            <a:cxnLst>
              <a:cxn ang="0">
                <a:pos x="GluePoint1X" y="GluePoint1Y"/>
              </a:cxn>
              <a:cxn ang="0">
                <a:pos x="GluePoint2X" y="GluePoint2Y"/>
              </a:cxn>
              <a:cxn ang="0">
                <a:pos x="GluePoint3X" y="GluePoint3Y"/>
              </a:cxn>
            </a:cxnLst>
            <a:rect l="textAreaLeft" t="textAreaTop" r="textAreaRight" b="textAreaBottom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Photo 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Rectangle 23"/>
          <p:cNvSpPr/>
          <p:nvPr/>
        </p:nvSpPr>
        <p:spPr>
          <a:xfrm flipH="1">
            <a:off x="-7920" y="6245640"/>
            <a:ext cx="5133960" cy="61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0" rIns="0" tIns="0" bIns="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sp>
        <p:nvSpPr>
          <p:cNvPr id="463" name="PlaceHolder 1"/>
          <p:cNvSpPr>
            <a:spLocks noGrp="1"/>
          </p:cNvSpPr>
          <p:nvPr>
            <p:ph type="title"/>
          </p:nvPr>
        </p:nvSpPr>
        <p:spPr>
          <a:xfrm>
            <a:off x="5432760" y="482400"/>
            <a:ext cx="5828400" cy="3987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 algn="r" defTabSz="914400">
              <a:lnSpc>
                <a:spcPct val="100000"/>
              </a:lnSpc>
              <a:buNone/>
            </a:pPr>
            <a:r>
              <a:rPr b="1" lang="en-US" sz="5400" strike="noStrike" u="none">
                <a:solidFill>
                  <a:schemeClr val="dk1"/>
                </a:solidFill>
                <a:effectLst/>
                <a:uFillTx/>
                <a:latin typeface="Segoe UI Black"/>
              </a:rPr>
              <a:t>Click to edit Master title style</a:t>
            </a:r>
            <a:endParaRPr b="0" lang="en-US" sz="54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464" name="PlaceHolder 2"/>
          <p:cNvSpPr>
            <a:spLocks noGrp="1"/>
          </p:cNvSpPr>
          <p:nvPr>
            <p:ph type="body"/>
          </p:nvPr>
        </p:nvSpPr>
        <p:spPr>
          <a:xfrm>
            <a:off x="1364400" y="1339920"/>
            <a:ext cx="3762000" cy="4905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lnSpc>
                <a:spcPct val="12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点击以编辑提纲文本格式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2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第二提纲级别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2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第三提纲级别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2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第四提纲级别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2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第五提纲级别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2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第六提纲级别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2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第七提纲级别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465" name="PlaceHolder 3"/>
          <p:cNvSpPr>
            <a:spLocks noGrp="1"/>
          </p:cNvSpPr>
          <p:nvPr>
            <p:ph type="body"/>
          </p:nvPr>
        </p:nvSpPr>
        <p:spPr>
          <a:xfrm>
            <a:off x="9671760" y="5982480"/>
            <a:ext cx="1589400" cy="26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 algn="r" defTabSz="914400">
              <a:lnSpc>
                <a:spcPct val="120000"/>
              </a:lnSpc>
              <a:buNone/>
              <a:tabLst>
                <a:tab algn="l" pos="0"/>
              </a:tabLst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Presenter Name</a:t>
            </a:r>
            <a:endParaRPr b="0" lang="en-US" sz="16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466" name="PlaceHolder 4"/>
          <p:cNvSpPr>
            <a:spLocks noGrp="1"/>
          </p:cNvSpPr>
          <p:nvPr>
            <p:ph type="dt" idx="133"/>
          </p:nvPr>
        </p:nvSpPr>
        <p:spPr>
          <a:xfrm>
            <a:off x="657360" y="6400800"/>
            <a:ext cx="2743200" cy="26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lt1"/>
                </a:solidFill>
                <a:effectLst/>
                <a:uFillTx/>
                <a:latin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lt1"/>
                </a:solidFill>
                <a:effectLst/>
                <a:uFillTx/>
                <a:latin typeface="Arial"/>
              </a:rPr>
              <a:t>&lt;日期/时间&gt;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67" name="PlaceHolder 5"/>
          <p:cNvSpPr>
            <a:spLocks noGrp="1"/>
          </p:cNvSpPr>
          <p:nvPr>
            <p:ph type="ftr" idx="134"/>
          </p:nvPr>
        </p:nvSpPr>
        <p:spPr>
          <a:xfrm>
            <a:off x="4267440" y="6400800"/>
            <a:ext cx="3657600" cy="26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/>
                </a:solidFill>
                <a:effectLst/>
                <a:uFillTx/>
                <a:latin typeface="Arial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&lt;页脚&gt;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68" name="PlaceHolder 6"/>
          <p:cNvSpPr>
            <a:spLocks noGrp="1"/>
          </p:cNvSpPr>
          <p:nvPr>
            <p:ph type="sldNum" idx="135"/>
          </p:nvPr>
        </p:nvSpPr>
        <p:spPr>
          <a:xfrm>
            <a:off x="8274600" y="6400800"/>
            <a:ext cx="3241800" cy="26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69" name="Rectangle 6"/>
          <p:cNvSpPr/>
          <p:nvPr/>
        </p:nvSpPr>
        <p:spPr>
          <a:xfrm rot="10800000">
            <a:off x="360" y="360"/>
            <a:ext cx="1360440" cy="2231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sp>
        <p:nvSpPr>
          <p:cNvPr id="470" name="Freeform: Shape 59"/>
          <p:cNvSpPr/>
          <p:nvPr/>
        </p:nvSpPr>
        <p:spPr>
          <a:xfrm flipH="1" flipV="1">
            <a:off x="6840" y="-360"/>
            <a:ext cx="1352520" cy="2231640"/>
          </a:xfrm>
          <a:custGeom>
            <a:avLst/>
            <a:gdLst>
              <a:gd name="textAreaLeft" fmla="*/ -360 w 1352520"/>
              <a:gd name="textAreaRight" fmla="*/ 1352520 w 1352520"/>
              <a:gd name="textAreaTop" fmla="*/ -360 h 2231640"/>
              <a:gd name="textAreaBottom" fmla="*/ 2231640 h 2231640"/>
              <a:gd name="GluePoint1X" fmla="*/ 1497298 w 1497298"/>
              <a:gd name="GluePoint1Y" fmla="*/ 0 h 1457281"/>
              <a:gd name="GluePoint2X" fmla="*/ 0 w 1497298"/>
              <a:gd name="GluePoint2Y" fmla="*/ 0 h 1457281"/>
              <a:gd name="GluePoint3X" fmla="*/ 0 w 1497298"/>
              <a:gd name="GluePoint3Y" fmla="*/ 1457281 h 1457281"/>
            </a:gdLst>
            <a:ahLst/>
            <a:cxnLst>
              <a:cxn ang="0">
                <a:pos x="GluePoint1X" y="GluePoint1Y"/>
              </a:cxn>
              <a:cxn ang="0">
                <a:pos x="GluePoint2X" y="GluePoint2Y"/>
              </a:cxn>
              <a:cxn ang="0">
                <a:pos x="GluePoint3X" y="GluePoint3Y"/>
              </a:cxn>
            </a:cxnLst>
            <a:rect l="textAreaLeft" t="textAreaTop" r="textAreaRight" b="textAreaBottom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sp>
        <p:nvSpPr>
          <p:cNvPr id="471" name="Rectangle 6"/>
          <p:cNvSpPr/>
          <p:nvPr/>
        </p:nvSpPr>
        <p:spPr>
          <a:xfrm rot="10800000">
            <a:off x="360" y="2232360"/>
            <a:ext cx="1360440" cy="1916280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472" name="Freeform: Shape 9"/>
          <p:cNvSpPr/>
          <p:nvPr/>
        </p:nvSpPr>
        <p:spPr>
          <a:xfrm flipV="1">
            <a:off x="0" y="3471480"/>
            <a:ext cx="1360440" cy="676800"/>
          </a:xfrm>
          <a:custGeom>
            <a:avLst/>
            <a:gdLst>
              <a:gd name="textAreaLeft" fmla="*/ 0 w 1360440"/>
              <a:gd name="textAreaRight" fmla="*/ 1360800 w 1360440"/>
              <a:gd name="textAreaTop" fmla="*/ 360 h 676800"/>
              <a:gd name="textAreaBottom" fmla="*/ 677520 h 676800"/>
              <a:gd name="GluePoint1X" fmla="*/ 0 w 2351450"/>
              <a:gd name="GluePoint1Y" fmla="*/ 0 h 1170173"/>
              <a:gd name="GluePoint2X" fmla="*/ 2351450 w 2351450"/>
              <a:gd name="GluePoint2Y" fmla="*/ 0 h 1170173"/>
              <a:gd name="GluePoint3X" fmla="*/ 2345674 w 2351450"/>
              <a:gd name="GluePoint3Y" fmla="*/ 114394 h 1170173"/>
              <a:gd name="GluePoint4X" fmla="*/ 1175725 w 2351450"/>
              <a:gd name="GluePoint4Y" fmla="*/ 1170173 h 1170173"/>
              <a:gd name="GluePoint5X" fmla="*/ 5777 w 2351450"/>
              <a:gd name="GluePoint5Y" fmla="*/ 114394 h 1170173"/>
            </a:gdLst>
            <a:ahLst/>
            <a:cxnLst>
              <a:cxn ang="0">
                <a:pos x="GluePoint1X" y="GluePoint1Y"/>
              </a:cxn>
              <a:cxn ang="0">
                <a:pos x="GluePoint2X" y="GluePoint2Y"/>
              </a:cxn>
              <a:cxn ang="0">
                <a:pos x="GluePoint3X" y="GluePoint3Y"/>
              </a:cxn>
              <a:cxn ang="0">
                <a:pos x="GluePoint4X" y="GluePoint4Y"/>
              </a:cxn>
              <a:cxn ang="0">
                <a:pos x="GluePoint5X" y="GluePoint5Y"/>
              </a:cxn>
            </a:cxnLst>
            <a:rect l="textAreaLeft" t="textAreaTop" r="textAreaRight" b="textAreaBottom"/>
            <a:pathLst>
              <a:path w="2351450" h="1170173">
                <a:moveTo>
                  <a:pt x="0" y="0"/>
                </a:moveTo>
                <a:lnTo>
                  <a:pt x="2351450" y="0"/>
                </a:lnTo>
                <a:lnTo>
                  <a:pt x="2345674" y="114394"/>
                </a:lnTo>
                <a:cubicBezTo>
                  <a:pt x="2285450" y="707410"/>
                  <a:pt x="1784630" y="1170173"/>
                  <a:pt x="1175725" y="1170173"/>
                </a:cubicBezTo>
                <a:cubicBezTo>
                  <a:pt x="566821" y="1170173"/>
                  <a:pt x="66001" y="707410"/>
                  <a:pt x="5777" y="11439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GB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sp>
        <p:nvSpPr>
          <p:cNvPr id="473" name="Rectangle 8"/>
          <p:cNvSpPr/>
          <p:nvPr/>
        </p:nvSpPr>
        <p:spPr>
          <a:xfrm flipV="1" rot="10800000">
            <a:off x="360" y="4149000"/>
            <a:ext cx="1360440" cy="2096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sp>
        <p:nvSpPr>
          <p:cNvPr id="474" name="Freeform: Shape 59"/>
          <p:cNvSpPr/>
          <p:nvPr/>
        </p:nvSpPr>
        <p:spPr>
          <a:xfrm flipH="1" flipV="1">
            <a:off x="-720" y="4148640"/>
            <a:ext cx="1360440" cy="2096640"/>
          </a:xfrm>
          <a:custGeom>
            <a:avLst/>
            <a:gdLst>
              <a:gd name="textAreaLeft" fmla="*/ -360 w 1360440"/>
              <a:gd name="textAreaRight" fmla="*/ 1360440 w 1360440"/>
              <a:gd name="textAreaTop" fmla="*/ 360 h 2096640"/>
              <a:gd name="textAreaBottom" fmla="*/ 2097360 h 2096640"/>
              <a:gd name="GluePoint1X" fmla="*/ 1497298 w 1497298"/>
              <a:gd name="GluePoint1Y" fmla="*/ 0 h 1457281"/>
              <a:gd name="GluePoint2X" fmla="*/ 0 w 1497298"/>
              <a:gd name="GluePoint2Y" fmla="*/ 0 h 1457281"/>
              <a:gd name="GluePoint3X" fmla="*/ 0 w 1497298"/>
              <a:gd name="GluePoint3Y" fmla="*/ 1457281 h 1457281"/>
            </a:gdLst>
            <a:ahLst/>
            <a:cxnLst>
              <a:cxn ang="0">
                <a:pos x="GluePoint1X" y="GluePoint1Y"/>
              </a:cxn>
              <a:cxn ang="0">
                <a:pos x="GluePoint2X" y="GluePoint2Y"/>
              </a:cxn>
              <a:cxn ang="0">
                <a:pos x="GluePoint3X" y="GluePoint3Y"/>
              </a:cxn>
            </a:cxnLst>
            <a:rect l="textAreaLeft" t="textAreaTop" r="textAreaRight" b="textAreaBottom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sp>
        <p:nvSpPr>
          <p:cNvPr id="475" name="Rectangle 8"/>
          <p:cNvSpPr/>
          <p:nvPr/>
        </p:nvSpPr>
        <p:spPr>
          <a:xfrm flipH="1" rot="16200000">
            <a:off x="10734840" y="-699840"/>
            <a:ext cx="273960" cy="16743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sp>
        <p:nvSpPr>
          <p:cNvPr id="476" name="Rectangle 9"/>
          <p:cNvSpPr/>
          <p:nvPr/>
        </p:nvSpPr>
        <p:spPr>
          <a:xfrm flipH="1" rot="16200000">
            <a:off x="11815560" y="-103320"/>
            <a:ext cx="273960" cy="48096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mparison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PlaceHolder 1"/>
          <p:cNvSpPr>
            <a:spLocks noGrp="1"/>
          </p:cNvSpPr>
          <p:nvPr>
            <p:ph type="title"/>
          </p:nvPr>
        </p:nvSpPr>
        <p:spPr>
          <a:xfrm>
            <a:off x="886320" y="839160"/>
            <a:ext cx="10462320" cy="114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 defTabSz="914400">
              <a:lnSpc>
                <a:spcPct val="100000"/>
              </a:lnSpc>
              <a:buNone/>
            </a:pPr>
            <a:r>
              <a:rPr b="1" lang="en-US" sz="2800" strike="noStrike" u="none">
                <a:solidFill>
                  <a:schemeClr val="dk1"/>
                </a:solidFill>
                <a:effectLst/>
                <a:uFillTx/>
                <a:latin typeface="Segoe UI Black"/>
              </a:rPr>
              <a:t>Click to edit Master title style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478" name="PlaceHolder 2"/>
          <p:cNvSpPr>
            <a:spLocks noGrp="1"/>
          </p:cNvSpPr>
          <p:nvPr>
            <p:ph type="body"/>
          </p:nvPr>
        </p:nvSpPr>
        <p:spPr>
          <a:xfrm>
            <a:off x="843840" y="2143080"/>
            <a:ext cx="5157720" cy="559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000" strike="noStrike" u="none" cap="all">
                <a:solidFill>
                  <a:schemeClr val="dk1"/>
                </a:solidFill>
                <a:effectLst/>
                <a:uFillTx/>
                <a:latin typeface="Arial"/>
              </a:rPr>
              <a:t>Click to edit Master text styles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479" name="PlaceHolder 3"/>
          <p:cNvSpPr>
            <a:spLocks noGrp="1"/>
          </p:cNvSpPr>
          <p:nvPr>
            <p:ph type="body"/>
          </p:nvPr>
        </p:nvSpPr>
        <p:spPr>
          <a:xfrm>
            <a:off x="843840" y="2844720"/>
            <a:ext cx="5157720" cy="31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defTabSz="914400"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Click to edit Master text styles</a:t>
            </a:r>
            <a:endParaRPr b="0" lang="en-US" sz="14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marL="457200" indent="0" defTabSz="914400">
              <a:lnSpc>
                <a:spcPct val="12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Second level</a:t>
            </a:r>
            <a:endParaRPr b="0" lang="en-US" sz="12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marL="914400" indent="0" defTabSz="914400">
              <a:lnSpc>
                <a:spcPct val="12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en-US" sz="11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Third level</a:t>
            </a:r>
            <a:endParaRPr b="0" lang="en-US" sz="11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marL="1371600" indent="0" defTabSz="914400">
              <a:lnSpc>
                <a:spcPct val="12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en-US" sz="105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Fourth level</a:t>
            </a:r>
            <a:endParaRPr b="0" lang="en-US" sz="105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marL="1828800" indent="0" defTabSz="914400">
              <a:lnSpc>
                <a:spcPct val="12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en-US" sz="105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Fifth level</a:t>
            </a:r>
            <a:endParaRPr b="0" lang="en-US" sz="105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480" name="PlaceHolder 4"/>
          <p:cNvSpPr>
            <a:spLocks noGrp="1"/>
          </p:cNvSpPr>
          <p:nvPr>
            <p:ph type="body"/>
          </p:nvPr>
        </p:nvSpPr>
        <p:spPr>
          <a:xfrm>
            <a:off x="6165000" y="2143080"/>
            <a:ext cx="5183280" cy="559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000" strike="noStrike" u="none" cap="all">
                <a:solidFill>
                  <a:schemeClr val="dk1"/>
                </a:solidFill>
                <a:effectLst/>
                <a:uFillTx/>
                <a:latin typeface="Arial"/>
              </a:rPr>
              <a:t>Click to edit Master text styles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481" name="PlaceHolder 5"/>
          <p:cNvSpPr>
            <a:spLocks noGrp="1"/>
          </p:cNvSpPr>
          <p:nvPr>
            <p:ph type="body"/>
          </p:nvPr>
        </p:nvSpPr>
        <p:spPr>
          <a:xfrm>
            <a:off x="6165000" y="2844720"/>
            <a:ext cx="5183280" cy="31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defTabSz="914400"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Click to edit Master text styles</a:t>
            </a:r>
            <a:endParaRPr b="0" lang="en-US" sz="14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marL="457200" indent="0" defTabSz="914400">
              <a:lnSpc>
                <a:spcPct val="12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Second level</a:t>
            </a:r>
            <a:endParaRPr b="0" lang="en-US" sz="12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marL="914400" indent="0" defTabSz="914400">
              <a:lnSpc>
                <a:spcPct val="12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en-US" sz="11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Third level</a:t>
            </a:r>
            <a:endParaRPr b="0" lang="en-US" sz="11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marL="1371600" indent="0" defTabSz="914400">
              <a:lnSpc>
                <a:spcPct val="12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en-US" sz="105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Fourth level</a:t>
            </a:r>
            <a:endParaRPr b="0" lang="en-US" sz="105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marL="1828800" indent="0" defTabSz="914400">
              <a:lnSpc>
                <a:spcPct val="12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en-US" sz="105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Fifth level</a:t>
            </a:r>
            <a:endParaRPr b="0" lang="en-US" sz="105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482" name="PlaceHolder 6"/>
          <p:cNvSpPr>
            <a:spLocks noGrp="1"/>
          </p:cNvSpPr>
          <p:nvPr>
            <p:ph type="dt" idx="136"/>
          </p:nvPr>
        </p:nvSpPr>
        <p:spPr>
          <a:xfrm>
            <a:off x="1174680" y="6400800"/>
            <a:ext cx="2743200" cy="26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/>
                </a:solidFill>
                <a:effectLst/>
                <a:uFillTx/>
                <a:latin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&lt;日期/时间&gt;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83" name="PlaceHolder 7"/>
          <p:cNvSpPr>
            <a:spLocks noGrp="1"/>
          </p:cNvSpPr>
          <p:nvPr>
            <p:ph type="ftr" idx="137"/>
          </p:nvPr>
        </p:nvSpPr>
        <p:spPr>
          <a:xfrm>
            <a:off x="4267440" y="6400800"/>
            <a:ext cx="3657600" cy="26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/>
                </a:solidFill>
                <a:effectLst/>
                <a:uFillTx/>
                <a:latin typeface="Arial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&lt;页脚&gt;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84" name="PlaceHolder 8"/>
          <p:cNvSpPr>
            <a:spLocks noGrp="1"/>
          </p:cNvSpPr>
          <p:nvPr>
            <p:ph type="sldNum" idx="138"/>
          </p:nvPr>
        </p:nvSpPr>
        <p:spPr>
          <a:xfrm>
            <a:off x="8274600" y="6400800"/>
            <a:ext cx="3241800" cy="26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85" name="Freeform: Shape 16"/>
          <p:cNvSpPr/>
          <p:nvPr/>
        </p:nvSpPr>
        <p:spPr>
          <a:xfrm>
            <a:off x="11287080" y="0"/>
            <a:ext cx="426960" cy="854640"/>
          </a:xfrm>
          <a:custGeom>
            <a:avLst/>
            <a:gdLst>
              <a:gd name="textAreaLeft" fmla="*/ 0 w 426960"/>
              <a:gd name="textAreaRight" fmla="*/ 427320 w 426960"/>
              <a:gd name="textAreaTop" fmla="*/ 0 h 854640"/>
              <a:gd name="textAreaBottom" fmla="*/ 855000 h 854640"/>
              <a:gd name="GluePoint1X" fmla="*/ 561975 w 561975"/>
              <a:gd name="GluePoint1Y" fmla="*/ 0 h 1123950"/>
              <a:gd name="GluePoint2X" fmla="*/ 561975 w 561975"/>
              <a:gd name="GluePoint2Y" fmla="*/ 1123950 h 1123950"/>
              <a:gd name="GluePoint3X" fmla="*/ 0 w 561975"/>
              <a:gd name="GluePoint3Y" fmla="*/ 561975 h 1123950"/>
              <a:gd name="GluePoint4X" fmla="*/ 561975 w 561975"/>
              <a:gd name="GluePoint4Y" fmla="*/ 0 h 1123950"/>
            </a:gdLst>
            <a:ahLst/>
            <a:cxnLst>
              <a:cxn ang="0">
                <a:pos x="GluePoint1X" y="GluePoint1Y"/>
              </a:cxn>
              <a:cxn ang="0">
                <a:pos x="GluePoint2X" y="GluePoint2Y"/>
              </a:cxn>
              <a:cxn ang="0">
                <a:pos x="GluePoint3X" y="GluePoint3Y"/>
              </a:cxn>
              <a:cxn ang="0">
                <a:pos x="GluePoint4X" y="GluePoint4Y"/>
              </a:cxn>
            </a:cxnLst>
            <a:rect l="textAreaLeft" t="textAreaTop" r="textAreaRight" b="textAreaBottom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rgbClr val="1871c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sp>
        <p:nvSpPr>
          <p:cNvPr id="486" name="Freeform: Shape 17"/>
          <p:cNvSpPr/>
          <p:nvPr/>
        </p:nvSpPr>
        <p:spPr>
          <a:xfrm>
            <a:off x="11765160" y="0"/>
            <a:ext cx="426960" cy="854640"/>
          </a:xfrm>
          <a:custGeom>
            <a:avLst/>
            <a:gdLst>
              <a:gd name="textAreaLeft" fmla="*/ 0 w 426960"/>
              <a:gd name="textAreaRight" fmla="*/ 427320 w 426960"/>
              <a:gd name="textAreaTop" fmla="*/ 0 h 854640"/>
              <a:gd name="textAreaBottom" fmla="*/ 855000 h 854640"/>
              <a:gd name="GluePoint1X" fmla="*/ 561975 w 561975"/>
              <a:gd name="GluePoint1Y" fmla="*/ 0 h 1123950"/>
              <a:gd name="GluePoint2X" fmla="*/ 561975 w 561975"/>
              <a:gd name="GluePoint2Y" fmla="*/ 1123950 h 1123950"/>
              <a:gd name="GluePoint3X" fmla="*/ 0 w 561975"/>
              <a:gd name="GluePoint3Y" fmla="*/ 561975 h 1123950"/>
              <a:gd name="GluePoint4X" fmla="*/ 561975 w 561975"/>
              <a:gd name="GluePoint4Y" fmla="*/ 0 h 1123950"/>
            </a:gdLst>
            <a:ahLst/>
            <a:cxnLst>
              <a:cxn ang="0">
                <a:pos x="GluePoint1X" y="GluePoint1Y"/>
              </a:cxn>
              <a:cxn ang="0">
                <a:pos x="GluePoint2X" y="GluePoint2Y"/>
              </a:cxn>
              <a:cxn ang="0">
                <a:pos x="GluePoint3X" y="GluePoint3Y"/>
              </a:cxn>
              <a:cxn ang="0">
                <a:pos x="GluePoint4X" y="GluePoint4Y"/>
              </a:cxn>
            </a:cxnLst>
            <a:rect l="textAreaLeft" t="textAreaTop" r="textAreaRight" b="textAreaBottom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sp>
        <p:nvSpPr>
          <p:cNvPr id="487" name="Freeform: Shape 19"/>
          <p:cNvSpPr/>
          <p:nvPr/>
        </p:nvSpPr>
        <p:spPr>
          <a:xfrm flipH="1">
            <a:off x="0" y="6003000"/>
            <a:ext cx="426960" cy="854640"/>
          </a:xfrm>
          <a:custGeom>
            <a:avLst/>
            <a:gdLst>
              <a:gd name="textAreaLeft" fmla="*/ 360 w 426960"/>
              <a:gd name="textAreaRight" fmla="*/ 427680 w 426960"/>
              <a:gd name="textAreaTop" fmla="*/ 0 h 854640"/>
              <a:gd name="textAreaBottom" fmla="*/ 855000 h 854640"/>
              <a:gd name="GluePoint1X" fmla="*/ 561975 w 561975"/>
              <a:gd name="GluePoint1Y" fmla="*/ 0 h 1123950"/>
              <a:gd name="GluePoint2X" fmla="*/ 561975 w 561975"/>
              <a:gd name="GluePoint2Y" fmla="*/ 1123950 h 1123950"/>
              <a:gd name="GluePoint3X" fmla="*/ 0 w 561975"/>
              <a:gd name="GluePoint3Y" fmla="*/ 561975 h 1123950"/>
              <a:gd name="GluePoint4X" fmla="*/ 561975 w 561975"/>
              <a:gd name="GluePoint4Y" fmla="*/ 0 h 1123950"/>
            </a:gdLst>
            <a:ahLst/>
            <a:cxnLst>
              <a:cxn ang="0">
                <a:pos x="GluePoint1X" y="GluePoint1Y"/>
              </a:cxn>
              <a:cxn ang="0">
                <a:pos x="GluePoint2X" y="GluePoint2Y"/>
              </a:cxn>
              <a:cxn ang="0">
                <a:pos x="GluePoint3X" y="GluePoint3Y"/>
              </a:cxn>
              <a:cxn ang="0">
                <a:pos x="GluePoint4X" y="GluePoint4Y"/>
              </a:cxn>
            </a:cxnLst>
            <a:rect l="textAreaLeft" t="textAreaTop" r="textAreaRight" b="textAreaBottom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sp>
        <p:nvSpPr>
          <p:cNvPr id="488" name="Freeform: Shape 18"/>
          <p:cNvSpPr/>
          <p:nvPr/>
        </p:nvSpPr>
        <p:spPr>
          <a:xfrm flipH="1">
            <a:off x="478080" y="6003000"/>
            <a:ext cx="426960" cy="854640"/>
          </a:xfrm>
          <a:custGeom>
            <a:avLst/>
            <a:gdLst>
              <a:gd name="textAreaLeft" fmla="*/ 360 w 426960"/>
              <a:gd name="textAreaRight" fmla="*/ 427680 w 426960"/>
              <a:gd name="textAreaTop" fmla="*/ 0 h 854640"/>
              <a:gd name="textAreaBottom" fmla="*/ 855000 h 854640"/>
              <a:gd name="GluePoint1X" fmla="*/ 561975 w 561975"/>
              <a:gd name="GluePoint1Y" fmla="*/ 0 h 1123950"/>
              <a:gd name="GluePoint2X" fmla="*/ 561975 w 561975"/>
              <a:gd name="GluePoint2Y" fmla="*/ 1123950 h 1123950"/>
              <a:gd name="GluePoint3X" fmla="*/ 0 w 561975"/>
              <a:gd name="GluePoint3Y" fmla="*/ 561975 h 1123950"/>
              <a:gd name="GluePoint4X" fmla="*/ 561975 w 561975"/>
              <a:gd name="GluePoint4Y" fmla="*/ 0 h 1123950"/>
            </a:gdLst>
            <a:ahLst/>
            <a:cxnLst>
              <a:cxn ang="0">
                <a:pos x="GluePoint1X" y="GluePoint1Y"/>
              </a:cxn>
              <a:cxn ang="0">
                <a:pos x="GluePoint2X" y="GluePoint2Y"/>
              </a:cxn>
              <a:cxn ang="0">
                <a:pos x="GluePoint3X" y="GluePoint3Y"/>
              </a:cxn>
              <a:cxn ang="0">
                <a:pos x="GluePoint4X" y="GluePoint4Y"/>
              </a:cxn>
            </a:cxnLst>
            <a:rect l="textAreaLeft" t="textAreaTop" r="textAreaRight" b="textAreaBottom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rgbClr val="1871c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 and 3-item List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PlaceHolder 1"/>
          <p:cNvSpPr>
            <a:spLocks noGrp="1"/>
          </p:cNvSpPr>
          <p:nvPr>
            <p:ph type="title"/>
          </p:nvPr>
        </p:nvSpPr>
        <p:spPr>
          <a:xfrm>
            <a:off x="843840" y="886680"/>
            <a:ext cx="10504800" cy="113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1" lang="en-US" sz="3600" strike="noStrike" u="none">
                <a:solidFill>
                  <a:schemeClr val="dk1"/>
                </a:solidFill>
                <a:effectLst/>
                <a:uFillTx/>
                <a:latin typeface="Segoe UI Black"/>
              </a:rPr>
              <a:t>Click to edit Master title style</a:t>
            </a:r>
            <a:endParaRPr b="0" lang="en-US" sz="36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490" name="PlaceHolder 2"/>
          <p:cNvSpPr>
            <a:spLocks noGrp="1"/>
          </p:cNvSpPr>
          <p:nvPr>
            <p:ph type="body"/>
          </p:nvPr>
        </p:nvSpPr>
        <p:spPr>
          <a:xfrm>
            <a:off x="1380600" y="2533680"/>
            <a:ext cx="2684520" cy="1431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lnSpc>
                <a:spcPct val="12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点击以编辑提纲文本格式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2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第二提纲级别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2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第三提纲级别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2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第四提纲级别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2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第五提纲级别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2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第六提纲级别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2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第七提纲级别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491" name="PlaceHolder 3"/>
          <p:cNvSpPr>
            <a:spLocks noGrp="1"/>
          </p:cNvSpPr>
          <p:nvPr>
            <p:ph type="body"/>
          </p:nvPr>
        </p:nvSpPr>
        <p:spPr>
          <a:xfrm>
            <a:off x="1372320" y="4044960"/>
            <a:ext cx="2692800" cy="680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800" strike="noStrike" u="none">
                <a:solidFill>
                  <a:schemeClr val="dk1"/>
                </a:solidFill>
                <a:effectLst/>
                <a:uFillTx/>
                <a:latin typeface="Segoe UI Black"/>
              </a:rPr>
              <a:t>Click to edit Master text styles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492" name="PlaceHolder 4"/>
          <p:cNvSpPr>
            <a:spLocks noGrp="1"/>
          </p:cNvSpPr>
          <p:nvPr>
            <p:ph type="body"/>
          </p:nvPr>
        </p:nvSpPr>
        <p:spPr>
          <a:xfrm>
            <a:off x="1372320" y="4860360"/>
            <a:ext cx="2692800" cy="879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algn="ctr" defTabSz="914400">
              <a:lnSpc>
                <a:spcPct val="12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Click to edit Master text styles</a:t>
            </a:r>
            <a:endParaRPr b="0" lang="en-US" sz="14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493" name="PlaceHolder 5"/>
          <p:cNvSpPr>
            <a:spLocks noGrp="1"/>
          </p:cNvSpPr>
          <p:nvPr>
            <p:ph type="body"/>
          </p:nvPr>
        </p:nvSpPr>
        <p:spPr>
          <a:xfrm>
            <a:off x="4754160" y="2533680"/>
            <a:ext cx="2684520" cy="1431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lnSpc>
                <a:spcPct val="12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点击以编辑提纲文本格式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2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第二提纲级别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2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第三提纲级别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2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第四提纲级别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2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第五提纲级别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2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第六提纲级别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2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第七提纲级别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494" name="PlaceHolder 6"/>
          <p:cNvSpPr>
            <a:spLocks noGrp="1"/>
          </p:cNvSpPr>
          <p:nvPr>
            <p:ph type="body"/>
          </p:nvPr>
        </p:nvSpPr>
        <p:spPr>
          <a:xfrm>
            <a:off x="4745880" y="4044960"/>
            <a:ext cx="2692800" cy="680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800" strike="noStrike" u="none">
                <a:solidFill>
                  <a:schemeClr val="dk1"/>
                </a:solidFill>
                <a:effectLst/>
                <a:uFillTx/>
                <a:latin typeface="Segoe UI Black"/>
              </a:rPr>
              <a:t>Click to edit Master text styles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495" name="PlaceHolder 7"/>
          <p:cNvSpPr>
            <a:spLocks noGrp="1"/>
          </p:cNvSpPr>
          <p:nvPr>
            <p:ph type="body"/>
          </p:nvPr>
        </p:nvSpPr>
        <p:spPr>
          <a:xfrm>
            <a:off x="4745880" y="4860360"/>
            <a:ext cx="2692800" cy="879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algn="ctr" defTabSz="914400">
              <a:lnSpc>
                <a:spcPct val="12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Click to edit Master text styles</a:t>
            </a:r>
            <a:endParaRPr b="0" lang="en-US" sz="14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496" name="PlaceHolder 8"/>
          <p:cNvSpPr>
            <a:spLocks noGrp="1"/>
          </p:cNvSpPr>
          <p:nvPr>
            <p:ph type="body"/>
          </p:nvPr>
        </p:nvSpPr>
        <p:spPr>
          <a:xfrm>
            <a:off x="8115120" y="2533680"/>
            <a:ext cx="2684520" cy="1431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lnSpc>
                <a:spcPct val="12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点击以编辑提纲文本格式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2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第二提纲级别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2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第三提纲级别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2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第四提纲级别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2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第五提纲级别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2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第六提纲级别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2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第七提纲级别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497" name="PlaceHolder 9"/>
          <p:cNvSpPr>
            <a:spLocks noGrp="1"/>
          </p:cNvSpPr>
          <p:nvPr>
            <p:ph type="body"/>
          </p:nvPr>
        </p:nvSpPr>
        <p:spPr>
          <a:xfrm>
            <a:off x="8106840" y="4044960"/>
            <a:ext cx="2692800" cy="680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800" strike="noStrike" u="none">
                <a:solidFill>
                  <a:schemeClr val="dk1"/>
                </a:solidFill>
                <a:effectLst/>
                <a:uFillTx/>
                <a:latin typeface="Segoe UI Black"/>
              </a:rPr>
              <a:t>Click to edit Master text styles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498" name="PlaceHolder 10"/>
          <p:cNvSpPr>
            <a:spLocks noGrp="1"/>
          </p:cNvSpPr>
          <p:nvPr>
            <p:ph type="body"/>
          </p:nvPr>
        </p:nvSpPr>
        <p:spPr>
          <a:xfrm>
            <a:off x="8106840" y="4860360"/>
            <a:ext cx="2692800" cy="879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algn="ctr" defTabSz="914400">
              <a:lnSpc>
                <a:spcPct val="12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Click to edit Master text styles</a:t>
            </a:r>
            <a:endParaRPr b="0" lang="en-US" sz="14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499" name="PlaceHolder 11"/>
          <p:cNvSpPr>
            <a:spLocks noGrp="1"/>
          </p:cNvSpPr>
          <p:nvPr>
            <p:ph type="dt" idx="139"/>
          </p:nvPr>
        </p:nvSpPr>
        <p:spPr>
          <a:xfrm>
            <a:off x="1174680" y="6400800"/>
            <a:ext cx="2743200" cy="26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/>
                </a:solidFill>
                <a:effectLst/>
                <a:uFillTx/>
                <a:latin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&lt;日期/时间&gt;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00" name="PlaceHolder 12"/>
          <p:cNvSpPr>
            <a:spLocks noGrp="1"/>
          </p:cNvSpPr>
          <p:nvPr>
            <p:ph type="ftr" idx="140"/>
          </p:nvPr>
        </p:nvSpPr>
        <p:spPr>
          <a:xfrm>
            <a:off x="4267440" y="6400800"/>
            <a:ext cx="3657600" cy="26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/>
                </a:solidFill>
                <a:effectLst/>
                <a:uFillTx/>
                <a:latin typeface="Arial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&lt;页脚&gt;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01" name="PlaceHolder 13"/>
          <p:cNvSpPr>
            <a:spLocks noGrp="1"/>
          </p:cNvSpPr>
          <p:nvPr>
            <p:ph type="sldNum" idx="141"/>
          </p:nvPr>
        </p:nvSpPr>
        <p:spPr>
          <a:xfrm>
            <a:off x="8274600" y="6400800"/>
            <a:ext cx="3241800" cy="26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02" name="Freeform: Shape 59"/>
          <p:cNvSpPr/>
          <p:nvPr/>
        </p:nvSpPr>
        <p:spPr>
          <a:xfrm flipH="1">
            <a:off x="10887120" y="0"/>
            <a:ext cx="652320" cy="654120"/>
          </a:xfrm>
          <a:custGeom>
            <a:avLst/>
            <a:gdLst>
              <a:gd name="textAreaLeft" fmla="*/ 360 w 652320"/>
              <a:gd name="textAreaRight" fmla="*/ 653040 w 652320"/>
              <a:gd name="textAreaTop" fmla="*/ 0 h 654120"/>
              <a:gd name="textAreaBottom" fmla="*/ 654480 h 654120"/>
              <a:gd name="GluePoint1X" fmla="*/ 1497298 w 1497298"/>
              <a:gd name="GluePoint1Y" fmla="*/ 0 h 1457281"/>
              <a:gd name="GluePoint2X" fmla="*/ 0 w 1497298"/>
              <a:gd name="GluePoint2Y" fmla="*/ 0 h 1457281"/>
              <a:gd name="GluePoint3X" fmla="*/ 0 w 1497298"/>
              <a:gd name="GluePoint3Y" fmla="*/ 1457281 h 1457281"/>
            </a:gdLst>
            <a:ahLst/>
            <a:cxnLst>
              <a:cxn ang="0">
                <a:pos x="GluePoint1X" y="GluePoint1Y"/>
              </a:cxn>
              <a:cxn ang="0">
                <a:pos x="GluePoint2X" y="GluePoint2Y"/>
              </a:cxn>
              <a:cxn ang="0">
                <a:pos x="GluePoint3X" y="GluePoint3Y"/>
              </a:cxn>
            </a:cxnLst>
            <a:rect l="textAreaLeft" t="textAreaTop" r="textAreaRight" b="textAreaBottom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503" name="Rectangle 9"/>
          <p:cNvSpPr/>
          <p:nvPr/>
        </p:nvSpPr>
        <p:spPr>
          <a:xfrm flipV="1" rot="16200000">
            <a:off x="11539440" y="0"/>
            <a:ext cx="654120" cy="652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sp>
        <p:nvSpPr>
          <p:cNvPr id="504" name="Rectangle 11"/>
          <p:cNvSpPr/>
          <p:nvPr/>
        </p:nvSpPr>
        <p:spPr>
          <a:xfrm flipH="1" rot="16200000">
            <a:off x="-360" y="6204240"/>
            <a:ext cx="654120" cy="652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sp>
        <p:nvSpPr>
          <p:cNvPr id="505" name="Freeform: Shape 59"/>
          <p:cNvSpPr/>
          <p:nvPr/>
        </p:nvSpPr>
        <p:spPr>
          <a:xfrm flipV="1">
            <a:off x="652680" y="6202800"/>
            <a:ext cx="652320" cy="654120"/>
          </a:xfrm>
          <a:custGeom>
            <a:avLst/>
            <a:gdLst>
              <a:gd name="textAreaLeft" fmla="*/ 0 w 652320"/>
              <a:gd name="textAreaRight" fmla="*/ 652680 w 652320"/>
              <a:gd name="textAreaTop" fmla="*/ -360 h 654120"/>
              <a:gd name="textAreaBottom" fmla="*/ 654120 h 654120"/>
              <a:gd name="GluePoint1X" fmla="*/ 1497298 w 1497298"/>
              <a:gd name="GluePoint1Y" fmla="*/ 0 h 1457281"/>
              <a:gd name="GluePoint2X" fmla="*/ 0 w 1497298"/>
              <a:gd name="GluePoint2Y" fmla="*/ 0 h 1457281"/>
              <a:gd name="GluePoint3X" fmla="*/ 0 w 1497298"/>
              <a:gd name="GluePoint3Y" fmla="*/ 1457281 h 1457281"/>
            </a:gdLst>
            <a:ahLst/>
            <a:cxnLst>
              <a:cxn ang="0">
                <a:pos x="GluePoint1X" y="GluePoint1Y"/>
              </a:cxn>
              <a:cxn ang="0">
                <a:pos x="GluePoint2X" y="GluePoint2Y"/>
              </a:cxn>
              <a:cxn ang="0">
                <a:pos x="GluePoint3X" y="GluePoint3Y"/>
              </a:cxn>
            </a:cxnLst>
            <a:rect l="textAreaLeft" t="textAreaTop" r="textAreaRight" b="textAreaBottom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 and 4-item Lists 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PlaceHolder 1"/>
          <p:cNvSpPr>
            <a:spLocks noGrp="1"/>
          </p:cNvSpPr>
          <p:nvPr>
            <p:ph type="title"/>
          </p:nvPr>
        </p:nvSpPr>
        <p:spPr>
          <a:xfrm>
            <a:off x="843840" y="886680"/>
            <a:ext cx="10504800" cy="113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1" lang="en-US" sz="3600" strike="noStrike" u="none">
                <a:solidFill>
                  <a:schemeClr val="dk1"/>
                </a:solidFill>
                <a:effectLst/>
                <a:uFillTx/>
                <a:latin typeface="Segoe UI Black"/>
              </a:rPr>
              <a:t>Click to edit Master title style</a:t>
            </a:r>
            <a:endParaRPr b="0" lang="en-US" sz="36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507" name="PlaceHolder 2"/>
          <p:cNvSpPr>
            <a:spLocks noGrp="1"/>
          </p:cNvSpPr>
          <p:nvPr>
            <p:ph type="body"/>
          </p:nvPr>
        </p:nvSpPr>
        <p:spPr>
          <a:xfrm>
            <a:off x="2064960" y="2456280"/>
            <a:ext cx="3568680" cy="609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800" strike="noStrike" u="none">
                <a:solidFill>
                  <a:schemeClr val="dk1"/>
                </a:solidFill>
                <a:effectLst/>
                <a:uFillTx/>
                <a:latin typeface="Segoe UI Black"/>
              </a:rPr>
              <a:t>Click to edit Master text styles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508" name="PlaceHolder 3"/>
          <p:cNvSpPr>
            <a:spLocks noGrp="1"/>
          </p:cNvSpPr>
          <p:nvPr>
            <p:ph type="body"/>
          </p:nvPr>
        </p:nvSpPr>
        <p:spPr>
          <a:xfrm>
            <a:off x="2064960" y="3200400"/>
            <a:ext cx="3568680" cy="789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algn="ctr" defTabSz="914400">
              <a:lnSpc>
                <a:spcPct val="12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Arial"/>
              </a:rPr>
              <a:t>Click to edit Master text styles</a:t>
            </a:r>
            <a:endParaRPr b="0" lang="en-US" sz="14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509" name="PlaceHolder 4"/>
          <p:cNvSpPr>
            <a:spLocks noGrp="1"/>
          </p:cNvSpPr>
          <p:nvPr>
            <p:ph type="body"/>
          </p:nvPr>
        </p:nvSpPr>
        <p:spPr>
          <a:xfrm>
            <a:off x="6556680" y="2456280"/>
            <a:ext cx="3568680" cy="609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800" strike="noStrike" u="none">
                <a:solidFill>
                  <a:schemeClr val="dk1"/>
                </a:solidFill>
                <a:effectLst/>
                <a:uFillTx/>
                <a:latin typeface="Segoe UI Black"/>
              </a:rPr>
              <a:t>Click to edit Master text styles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510" name="PlaceHolder 5"/>
          <p:cNvSpPr>
            <a:spLocks noGrp="1"/>
          </p:cNvSpPr>
          <p:nvPr>
            <p:ph type="body"/>
          </p:nvPr>
        </p:nvSpPr>
        <p:spPr>
          <a:xfrm>
            <a:off x="6556680" y="3200400"/>
            <a:ext cx="3568680" cy="789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algn="ctr" defTabSz="914400">
              <a:lnSpc>
                <a:spcPct val="12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Arial"/>
              </a:rPr>
              <a:t>Click to edit Master text styles</a:t>
            </a:r>
            <a:endParaRPr b="0" lang="en-US" sz="14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511" name="PlaceHolder 6"/>
          <p:cNvSpPr>
            <a:spLocks noGrp="1"/>
          </p:cNvSpPr>
          <p:nvPr>
            <p:ph type="body"/>
          </p:nvPr>
        </p:nvSpPr>
        <p:spPr>
          <a:xfrm>
            <a:off x="2064960" y="4332240"/>
            <a:ext cx="3568680" cy="609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800" strike="noStrike" u="none">
                <a:solidFill>
                  <a:schemeClr val="dk1"/>
                </a:solidFill>
                <a:effectLst/>
                <a:uFillTx/>
                <a:latin typeface="Segoe UI Black"/>
              </a:rPr>
              <a:t>Click to edit Master text styles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512" name="PlaceHolder 7"/>
          <p:cNvSpPr>
            <a:spLocks noGrp="1"/>
          </p:cNvSpPr>
          <p:nvPr>
            <p:ph type="body"/>
          </p:nvPr>
        </p:nvSpPr>
        <p:spPr>
          <a:xfrm>
            <a:off x="2064960" y="5076360"/>
            <a:ext cx="3568680" cy="789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algn="ctr" defTabSz="914400">
              <a:lnSpc>
                <a:spcPct val="12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Arial"/>
              </a:rPr>
              <a:t>Click to edit Master text styles</a:t>
            </a:r>
            <a:endParaRPr b="0" lang="en-US" sz="14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513" name="PlaceHolder 8"/>
          <p:cNvSpPr>
            <a:spLocks noGrp="1"/>
          </p:cNvSpPr>
          <p:nvPr>
            <p:ph type="body"/>
          </p:nvPr>
        </p:nvSpPr>
        <p:spPr>
          <a:xfrm>
            <a:off x="6556680" y="4332240"/>
            <a:ext cx="3568680" cy="609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800" strike="noStrike" u="none">
                <a:solidFill>
                  <a:schemeClr val="dk1"/>
                </a:solidFill>
                <a:effectLst/>
                <a:uFillTx/>
                <a:latin typeface="Segoe UI Black"/>
              </a:rPr>
              <a:t>Click to edit Master text styles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514" name="PlaceHolder 9"/>
          <p:cNvSpPr>
            <a:spLocks noGrp="1"/>
          </p:cNvSpPr>
          <p:nvPr>
            <p:ph type="body"/>
          </p:nvPr>
        </p:nvSpPr>
        <p:spPr>
          <a:xfrm>
            <a:off x="6556680" y="5076360"/>
            <a:ext cx="3568680" cy="789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algn="ctr" defTabSz="914400">
              <a:lnSpc>
                <a:spcPct val="12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Arial"/>
              </a:rPr>
              <a:t>Click to edit Master text styles</a:t>
            </a:r>
            <a:endParaRPr b="0" lang="en-US" sz="14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515" name="PlaceHolder 10"/>
          <p:cNvSpPr>
            <a:spLocks noGrp="1"/>
          </p:cNvSpPr>
          <p:nvPr>
            <p:ph type="dt" idx="142"/>
          </p:nvPr>
        </p:nvSpPr>
        <p:spPr>
          <a:xfrm>
            <a:off x="1174680" y="6400800"/>
            <a:ext cx="2743200" cy="26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/>
                </a:solidFill>
                <a:effectLst/>
                <a:uFillTx/>
                <a:latin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&lt;日期/时间&gt;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16" name="PlaceHolder 11"/>
          <p:cNvSpPr>
            <a:spLocks noGrp="1"/>
          </p:cNvSpPr>
          <p:nvPr>
            <p:ph type="ftr" idx="143"/>
          </p:nvPr>
        </p:nvSpPr>
        <p:spPr>
          <a:xfrm>
            <a:off x="4267440" y="6400800"/>
            <a:ext cx="3657600" cy="26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/>
                </a:solidFill>
                <a:effectLst/>
                <a:uFillTx/>
                <a:latin typeface="Arial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&lt;页脚&gt;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17" name="PlaceHolder 12"/>
          <p:cNvSpPr>
            <a:spLocks noGrp="1"/>
          </p:cNvSpPr>
          <p:nvPr>
            <p:ph type="sldNum" idx="144"/>
          </p:nvPr>
        </p:nvSpPr>
        <p:spPr>
          <a:xfrm>
            <a:off x="8274600" y="6400800"/>
            <a:ext cx="3241800" cy="26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18" name="Freeform: Shape 16"/>
          <p:cNvSpPr/>
          <p:nvPr/>
        </p:nvSpPr>
        <p:spPr>
          <a:xfrm>
            <a:off x="11287080" y="0"/>
            <a:ext cx="426960" cy="854640"/>
          </a:xfrm>
          <a:custGeom>
            <a:avLst/>
            <a:gdLst>
              <a:gd name="textAreaLeft" fmla="*/ 0 w 426960"/>
              <a:gd name="textAreaRight" fmla="*/ 427320 w 426960"/>
              <a:gd name="textAreaTop" fmla="*/ 0 h 854640"/>
              <a:gd name="textAreaBottom" fmla="*/ 855000 h 854640"/>
              <a:gd name="GluePoint1X" fmla="*/ 561975 w 561975"/>
              <a:gd name="GluePoint1Y" fmla="*/ 0 h 1123950"/>
              <a:gd name="GluePoint2X" fmla="*/ 561975 w 561975"/>
              <a:gd name="GluePoint2Y" fmla="*/ 1123950 h 1123950"/>
              <a:gd name="GluePoint3X" fmla="*/ 0 w 561975"/>
              <a:gd name="GluePoint3Y" fmla="*/ 561975 h 1123950"/>
              <a:gd name="GluePoint4X" fmla="*/ 561975 w 561975"/>
              <a:gd name="GluePoint4Y" fmla="*/ 0 h 1123950"/>
            </a:gdLst>
            <a:ahLst/>
            <a:cxnLst>
              <a:cxn ang="0">
                <a:pos x="GluePoint1X" y="GluePoint1Y"/>
              </a:cxn>
              <a:cxn ang="0">
                <a:pos x="GluePoint2X" y="GluePoint2Y"/>
              </a:cxn>
              <a:cxn ang="0">
                <a:pos x="GluePoint3X" y="GluePoint3Y"/>
              </a:cxn>
              <a:cxn ang="0">
                <a:pos x="GluePoint4X" y="GluePoint4Y"/>
              </a:cxn>
            </a:cxnLst>
            <a:rect l="textAreaLeft" t="textAreaTop" r="textAreaRight" b="textAreaBottom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rgbClr val="1871c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sp>
        <p:nvSpPr>
          <p:cNvPr id="519" name="Freeform: Shape 17"/>
          <p:cNvSpPr/>
          <p:nvPr/>
        </p:nvSpPr>
        <p:spPr>
          <a:xfrm>
            <a:off x="11765160" y="0"/>
            <a:ext cx="426960" cy="854640"/>
          </a:xfrm>
          <a:custGeom>
            <a:avLst/>
            <a:gdLst>
              <a:gd name="textAreaLeft" fmla="*/ 0 w 426960"/>
              <a:gd name="textAreaRight" fmla="*/ 427320 w 426960"/>
              <a:gd name="textAreaTop" fmla="*/ 0 h 854640"/>
              <a:gd name="textAreaBottom" fmla="*/ 855000 h 854640"/>
              <a:gd name="GluePoint1X" fmla="*/ 561975 w 561975"/>
              <a:gd name="GluePoint1Y" fmla="*/ 0 h 1123950"/>
              <a:gd name="GluePoint2X" fmla="*/ 561975 w 561975"/>
              <a:gd name="GluePoint2Y" fmla="*/ 1123950 h 1123950"/>
              <a:gd name="GluePoint3X" fmla="*/ 0 w 561975"/>
              <a:gd name="GluePoint3Y" fmla="*/ 561975 h 1123950"/>
              <a:gd name="GluePoint4X" fmla="*/ 561975 w 561975"/>
              <a:gd name="GluePoint4Y" fmla="*/ 0 h 1123950"/>
            </a:gdLst>
            <a:ahLst/>
            <a:cxnLst>
              <a:cxn ang="0">
                <a:pos x="GluePoint1X" y="GluePoint1Y"/>
              </a:cxn>
              <a:cxn ang="0">
                <a:pos x="GluePoint2X" y="GluePoint2Y"/>
              </a:cxn>
              <a:cxn ang="0">
                <a:pos x="GluePoint3X" y="GluePoint3Y"/>
              </a:cxn>
              <a:cxn ang="0">
                <a:pos x="GluePoint4X" y="GluePoint4Y"/>
              </a:cxn>
            </a:cxnLst>
            <a:rect l="textAreaLeft" t="textAreaTop" r="textAreaRight" b="textAreaBottom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sp>
        <p:nvSpPr>
          <p:cNvPr id="520" name="Freeform: Shape 19"/>
          <p:cNvSpPr/>
          <p:nvPr/>
        </p:nvSpPr>
        <p:spPr>
          <a:xfrm flipH="1">
            <a:off x="0" y="6003000"/>
            <a:ext cx="426960" cy="854640"/>
          </a:xfrm>
          <a:custGeom>
            <a:avLst/>
            <a:gdLst>
              <a:gd name="textAreaLeft" fmla="*/ 360 w 426960"/>
              <a:gd name="textAreaRight" fmla="*/ 427680 w 426960"/>
              <a:gd name="textAreaTop" fmla="*/ 0 h 854640"/>
              <a:gd name="textAreaBottom" fmla="*/ 855000 h 854640"/>
              <a:gd name="GluePoint1X" fmla="*/ 561975 w 561975"/>
              <a:gd name="GluePoint1Y" fmla="*/ 0 h 1123950"/>
              <a:gd name="GluePoint2X" fmla="*/ 561975 w 561975"/>
              <a:gd name="GluePoint2Y" fmla="*/ 1123950 h 1123950"/>
              <a:gd name="GluePoint3X" fmla="*/ 0 w 561975"/>
              <a:gd name="GluePoint3Y" fmla="*/ 561975 h 1123950"/>
              <a:gd name="GluePoint4X" fmla="*/ 561975 w 561975"/>
              <a:gd name="GluePoint4Y" fmla="*/ 0 h 1123950"/>
            </a:gdLst>
            <a:ahLst/>
            <a:cxnLst>
              <a:cxn ang="0">
                <a:pos x="GluePoint1X" y="GluePoint1Y"/>
              </a:cxn>
              <a:cxn ang="0">
                <a:pos x="GluePoint2X" y="GluePoint2Y"/>
              </a:cxn>
              <a:cxn ang="0">
                <a:pos x="GluePoint3X" y="GluePoint3Y"/>
              </a:cxn>
              <a:cxn ang="0">
                <a:pos x="GluePoint4X" y="GluePoint4Y"/>
              </a:cxn>
            </a:cxnLst>
            <a:rect l="textAreaLeft" t="textAreaTop" r="textAreaRight" b="textAreaBottom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sp>
        <p:nvSpPr>
          <p:cNvPr id="521" name="Freeform: Shape 18"/>
          <p:cNvSpPr/>
          <p:nvPr/>
        </p:nvSpPr>
        <p:spPr>
          <a:xfrm flipH="1">
            <a:off x="478080" y="6003000"/>
            <a:ext cx="426960" cy="854640"/>
          </a:xfrm>
          <a:custGeom>
            <a:avLst/>
            <a:gdLst>
              <a:gd name="textAreaLeft" fmla="*/ 360 w 426960"/>
              <a:gd name="textAreaRight" fmla="*/ 427680 w 426960"/>
              <a:gd name="textAreaTop" fmla="*/ 0 h 854640"/>
              <a:gd name="textAreaBottom" fmla="*/ 855000 h 854640"/>
              <a:gd name="GluePoint1X" fmla="*/ 561975 w 561975"/>
              <a:gd name="GluePoint1Y" fmla="*/ 0 h 1123950"/>
              <a:gd name="GluePoint2X" fmla="*/ 561975 w 561975"/>
              <a:gd name="GluePoint2Y" fmla="*/ 1123950 h 1123950"/>
              <a:gd name="GluePoint3X" fmla="*/ 0 w 561975"/>
              <a:gd name="GluePoint3Y" fmla="*/ 561975 h 1123950"/>
              <a:gd name="GluePoint4X" fmla="*/ 561975 w 561975"/>
              <a:gd name="GluePoint4Y" fmla="*/ 0 h 1123950"/>
            </a:gdLst>
            <a:ahLst/>
            <a:cxnLst>
              <a:cxn ang="0">
                <a:pos x="GluePoint1X" y="GluePoint1Y"/>
              </a:cxn>
              <a:cxn ang="0">
                <a:pos x="GluePoint2X" y="GluePoint2Y"/>
              </a:cxn>
              <a:cxn ang="0">
                <a:pos x="GluePoint3X" y="GluePoint3Y"/>
              </a:cxn>
              <a:cxn ang="0">
                <a:pos x="GluePoint4X" y="GluePoint4Y"/>
              </a:cxn>
            </a:cxnLst>
            <a:rect l="textAreaLeft" t="textAreaTop" r="textAreaRight" b="textAreaBottom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rgbClr val="1871c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 and 4-item Lists 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PlaceHolder 1"/>
          <p:cNvSpPr>
            <a:spLocks noGrp="1"/>
          </p:cNvSpPr>
          <p:nvPr>
            <p:ph type="title"/>
          </p:nvPr>
        </p:nvSpPr>
        <p:spPr>
          <a:xfrm>
            <a:off x="843840" y="886680"/>
            <a:ext cx="10504800" cy="113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1" lang="en-US" sz="3600" strike="noStrike" u="none">
                <a:solidFill>
                  <a:schemeClr val="dk1"/>
                </a:solidFill>
                <a:effectLst/>
                <a:uFillTx/>
                <a:latin typeface="Segoe UI Black"/>
              </a:rPr>
              <a:t>Click to edit Master title style</a:t>
            </a:r>
            <a:endParaRPr b="0" lang="en-US" sz="36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523" name="PlaceHolder 2"/>
          <p:cNvSpPr>
            <a:spLocks noGrp="1"/>
          </p:cNvSpPr>
          <p:nvPr>
            <p:ph type="body"/>
          </p:nvPr>
        </p:nvSpPr>
        <p:spPr>
          <a:xfrm>
            <a:off x="1628640" y="2362320"/>
            <a:ext cx="1122120" cy="1482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lnSpc>
                <a:spcPct val="12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点击以编辑提纲文本格式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2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第二提纲级别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2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第三提纲级别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2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第四提纲级别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2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第五提纲级别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2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第六提纲级别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2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第七提纲级别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524" name="PlaceHolder 3"/>
          <p:cNvSpPr>
            <a:spLocks noGrp="1"/>
          </p:cNvSpPr>
          <p:nvPr>
            <p:ph type="body"/>
          </p:nvPr>
        </p:nvSpPr>
        <p:spPr>
          <a:xfrm>
            <a:off x="2930400" y="2355480"/>
            <a:ext cx="2683440" cy="609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800" strike="noStrike" u="none">
                <a:solidFill>
                  <a:schemeClr val="dk1"/>
                </a:solidFill>
                <a:effectLst/>
                <a:uFillTx/>
                <a:latin typeface="Segoe UI Black"/>
              </a:rPr>
              <a:t>Click to edit Master text styles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525" name="PlaceHolder 4"/>
          <p:cNvSpPr>
            <a:spLocks noGrp="1"/>
          </p:cNvSpPr>
          <p:nvPr>
            <p:ph type="body"/>
          </p:nvPr>
        </p:nvSpPr>
        <p:spPr>
          <a:xfrm>
            <a:off x="2930400" y="3099600"/>
            <a:ext cx="2683440" cy="789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defTabSz="914400">
              <a:lnSpc>
                <a:spcPct val="12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Arial"/>
              </a:rPr>
              <a:t>Click to edit Master text styles</a:t>
            </a:r>
            <a:endParaRPr b="0" lang="en-US" sz="14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526" name="PlaceHolder 5"/>
          <p:cNvSpPr>
            <a:spLocks noGrp="1"/>
          </p:cNvSpPr>
          <p:nvPr>
            <p:ph type="body"/>
          </p:nvPr>
        </p:nvSpPr>
        <p:spPr>
          <a:xfrm>
            <a:off x="6578640" y="2362320"/>
            <a:ext cx="1122120" cy="1482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lnSpc>
                <a:spcPct val="12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点击以编辑提纲文本格式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2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第二提纲级别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2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第三提纲级别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2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第四提纲级别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2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第五提纲级别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2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第六提纲级别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2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第七提纲级别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527" name="PlaceHolder 6"/>
          <p:cNvSpPr>
            <a:spLocks noGrp="1"/>
          </p:cNvSpPr>
          <p:nvPr>
            <p:ph type="body"/>
          </p:nvPr>
        </p:nvSpPr>
        <p:spPr>
          <a:xfrm>
            <a:off x="7877160" y="2355480"/>
            <a:ext cx="2683440" cy="609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800" strike="noStrike" u="none">
                <a:solidFill>
                  <a:schemeClr val="dk1"/>
                </a:solidFill>
                <a:effectLst/>
                <a:uFillTx/>
                <a:latin typeface="Segoe UI Black"/>
              </a:rPr>
              <a:t>Click to edit Master text styles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528" name="PlaceHolder 7"/>
          <p:cNvSpPr>
            <a:spLocks noGrp="1"/>
          </p:cNvSpPr>
          <p:nvPr>
            <p:ph type="body"/>
          </p:nvPr>
        </p:nvSpPr>
        <p:spPr>
          <a:xfrm>
            <a:off x="7877160" y="3099600"/>
            <a:ext cx="2683440" cy="789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defTabSz="914400">
              <a:lnSpc>
                <a:spcPct val="12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Arial"/>
              </a:rPr>
              <a:t>Click to edit Master text styles</a:t>
            </a:r>
            <a:endParaRPr b="0" lang="en-US" sz="14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529" name="PlaceHolder 8"/>
          <p:cNvSpPr>
            <a:spLocks noGrp="1"/>
          </p:cNvSpPr>
          <p:nvPr>
            <p:ph type="body"/>
          </p:nvPr>
        </p:nvSpPr>
        <p:spPr>
          <a:xfrm>
            <a:off x="1628640" y="4307760"/>
            <a:ext cx="1122120" cy="1482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lnSpc>
                <a:spcPct val="12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点击以编辑提纲文本格式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2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第二提纲级别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2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第三提纲级别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2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第四提纲级别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2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第五提纲级别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2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第六提纲级别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2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第七提纲级别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530" name="PlaceHolder 9"/>
          <p:cNvSpPr>
            <a:spLocks noGrp="1"/>
          </p:cNvSpPr>
          <p:nvPr>
            <p:ph type="body"/>
          </p:nvPr>
        </p:nvSpPr>
        <p:spPr>
          <a:xfrm>
            <a:off x="2930400" y="4280400"/>
            <a:ext cx="2683440" cy="609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800" strike="noStrike" u="none">
                <a:solidFill>
                  <a:schemeClr val="dk1"/>
                </a:solidFill>
                <a:effectLst/>
                <a:uFillTx/>
                <a:latin typeface="Segoe UI Black"/>
              </a:rPr>
              <a:t>Click to edit Master text styles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531" name="PlaceHolder 10"/>
          <p:cNvSpPr>
            <a:spLocks noGrp="1"/>
          </p:cNvSpPr>
          <p:nvPr>
            <p:ph type="body"/>
          </p:nvPr>
        </p:nvSpPr>
        <p:spPr>
          <a:xfrm>
            <a:off x="2930400" y="5024520"/>
            <a:ext cx="2683440" cy="789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defTabSz="914400">
              <a:lnSpc>
                <a:spcPct val="12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Arial"/>
              </a:rPr>
              <a:t>Click to edit Master text styles</a:t>
            </a:r>
            <a:endParaRPr b="0" lang="en-US" sz="14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532" name="PlaceHolder 11"/>
          <p:cNvSpPr>
            <a:spLocks noGrp="1"/>
          </p:cNvSpPr>
          <p:nvPr>
            <p:ph type="body"/>
          </p:nvPr>
        </p:nvSpPr>
        <p:spPr>
          <a:xfrm>
            <a:off x="6578640" y="4307760"/>
            <a:ext cx="1122120" cy="1482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lnSpc>
                <a:spcPct val="12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点击以编辑提纲文本格式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2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第二提纲级别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2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第三提纲级别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2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第四提纲级别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2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第五提纲级别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2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第六提纲级别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2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第七提纲级别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533" name="PlaceHolder 12"/>
          <p:cNvSpPr>
            <a:spLocks noGrp="1"/>
          </p:cNvSpPr>
          <p:nvPr>
            <p:ph type="body"/>
          </p:nvPr>
        </p:nvSpPr>
        <p:spPr>
          <a:xfrm>
            <a:off x="7877160" y="4280400"/>
            <a:ext cx="2683440" cy="609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800" strike="noStrike" u="none">
                <a:solidFill>
                  <a:schemeClr val="dk1"/>
                </a:solidFill>
                <a:effectLst/>
                <a:uFillTx/>
                <a:latin typeface="Segoe UI Black"/>
              </a:rPr>
              <a:t>Click to edit Master text styles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534" name="PlaceHolder 13"/>
          <p:cNvSpPr>
            <a:spLocks noGrp="1"/>
          </p:cNvSpPr>
          <p:nvPr>
            <p:ph type="body"/>
          </p:nvPr>
        </p:nvSpPr>
        <p:spPr>
          <a:xfrm>
            <a:off x="7877160" y="5024520"/>
            <a:ext cx="2683440" cy="789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defTabSz="914400">
              <a:lnSpc>
                <a:spcPct val="12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Arial"/>
              </a:rPr>
              <a:t>Click to edit Master text styles</a:t>
            </a:r>
            <a:endParaRPr b="0" lang="en-US" sz="14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535" name="PlaceHolder 14"/>
          <p:cNvSpPr>
            <a:spLocks noGrp="1"/>
          </p:cNvSpPr>
          <p:nvPr>
            <p:ph type="dt" idx="145"/>
          </p:nvPr>
        </p:nvSpPr>
        <p:spPr>
          <a:xfrm>
            <a:off x="1174680" y="6400800"/>
            <a:ext cx="2743200" cy="26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/>
                </a:solidFill>
                <a:effectLst/>
                <a:uFillTx/>
                <a:latin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&lt;日期/时间&gt;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36" name="PlaceHolder 15"/>
          <p:cNvSpPr>
            <a:spLocks noGrp="1"/>
          </p:cNvSpPr>
          <p:nvPr>
            <p:ph type="ftr" idx="146"/>
          </p:nvPr>
        </p:nvSpPr>
        <p:spPr>
          <a:xfrm>
            <a:off x="4267440" y="6400800"/>
            <a:ext cx="3657600" cy="26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/>
                </a:solidFill>
                <a:effectLst/>
                <a:uFillTx/>
                <a:latin typeface="Arial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&lt;页脚&gt;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37" name="PlaceHolder 16"/>
          <p:cNvSpPr>
            <a:spLocks noGrp="1"/>
          </p:cNvSpPr>
          <p:nvPr>
            <p:ph type="sldNum" idx="147"/>
          </p:nvPr>
        </p:nvSpPr>
        <p:spPr>
          <a:xfrm>
            <a:off x="8274600" y="6400800"/>
            <a:ext cx="3241800" cy="26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38" name="Freeform: Shape 59"/>
          <p:cNvSpPr/>
          <p:nvPr/>
        </p:nvSpPr>
        <p:spPr>
          <a:xfrm flipH="1">
            <a:off x="10887120" y="0"/>
            <a:ext cx="652320" cy="654120"/>
          </a:xfrm>
          <a:custGeom>
            <a:avLst/>
            <a:gdLst>
              <a:gd name="textAreaLeft" fmla="*/ 360 w 652320"/>
              <a:gd name="textAreaRight" fmla="*/ 653040 w 652320"/>
              <a:gd name="textAreaTop" fmla="*/ 0 h 654120"/>
              <a:gd name="textAreaBottom" fmla="*/ 654480 h 654120"/>
              <a:gd name="GluePoint1X" fmla="*/ 1497298 w 1497298"/>
              <a:gd name="GluePoint1Y" fmla="*/ 0 h 1457281"/>
              <a:gd name="GluePoint2X" fmla="*/ 0 w 1497298"/>
              <a:gd name="GluePoint2Y" fmla="*/ 0 h 1457281"/>
              <a:gd name="GluePoint3X" fmla="*/ 0 w 1497298"/>
              <a:gd name="GluePoint3Y" fmla="*/ 1457281 h 1457281"/>
            </a:gdLst>
            <a:ahLst/>
            <a:cxnLst>
              <a:cxn ang="0">
                <a:pos x="GluePoint1X" y="GluePoint1Y"/>
              </a:cxn>
              <a:cxn ang="0">
                <a:pos x="GluePoint2X" y="GluePoint2Y"/>
              </a:cxn>
              <a:cxn ang="0">
                <a:pos x="GluePoint3X" y="GluePoint3Y"/>
              </a:cxn>
            </a:cxnLst>
            <a:rect l="textAreaLeft" t="textAreaTop" r="textAreaRight" b="textAreaBottom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539" name="Rectangle 9"/>
          <p:cNvSpPr/>
          <p:nvPr/>
        </p:nvSpPr>
        <p:spPr>
          <a:xfrm flipV="1" rot="16200000">
            <a:off x="11539440" y="0"/>
            <a:ext cx="654120" cy="652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sp>
        <p:nvSpPr>
          <p:cNvPr id="540" name="Rectangle 11"/>
          <p:cNvSpPr/>
          <p:nvPr/>
        </p:nvSpPr>
        <p:spPr>
          <a:xfrm flipH="1" rot="16200000">
            <a:off x="-360" y="6204240"/>
            <a:ext cx="654120" cy="652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sp>
        <p:nvSpPr>
          <p:cNvPr id="541" name="Freeform: Shape 59"/>
          <p:cNvSpPr/>
          <p:nvPr/>
        </p:nvSpPr>
        <p:spPr>
          <a:xfrm flipV="1">
            <a:off x="652680" y="6202800"/>
            <a:ext cx="652320" cy="654120"/>
          </a:xfrm>
          <a:custGeom>
            <a:avLst/>
            <a:gdLst>
              <a:gd name="textAreaLeft" fmla="*/ 0 w 652320"/>
              <a:gd name="textAreaRight" fmla="*/ 652680 w 652320"/>
              <a:gd name="textAreaTop" fmla="*/ -360 h 654120"/>
              <a:gd name="textAreaBottom" fmla="*/ 654120 h 654120"/>
              <a:gd name="GluePoint1X" fmla="*/ 1497298 w 1497298"/>
              <a:gd name="GluePoint1Y" fmla="*/ 0 h 1457281"/>
              <a:gd name="GluePoint2X" fmla="*/ 0 w 1497298"/>
              <a:gd name="GluePoint2Y" fmla="*/ 0 h 1457281"/>
              <a:gd name="GluePoint3X" fmla="*/ 0 w 1497298"/>
              <a:gd name="GluePoint3Y" fmla="*/ 1457281 h 1457281"/>
            </a:gdLst>
            <a:ahLst/>
            <a:cxnLst>
              <a:cxn ang="0">
                <a:pos x="GluePoint1X" y="GluePoint1Y"/>
              </a:cxn>
              <a:cxn ang="0">
                <a:pos x="GluePoint2X" y="GluePoint2Y"/>
              </a:cxn>
              <a:cxn ang="0">
                <a:pos x="GluePoint3X" y="GluePoint3Y"/>
              </a:cxn>
            </a:cxnLst>
            <a:rect l="textAreaLeft" t="textAreaTop" r="textAreaRight" b="textAreaBottom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Agenda, 6 item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43840" y="886680"/>
            <a:ext cx="10504800" cy="113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1" lang="en-US" sz="3600" strike="noStrike" u="none">
                <a:solidFill>
                  <a:schemeClr val="dk1"/>
                </a:solidFill>
                <a:effectLst/>
                <a:uFillTx/>
                <a:latin typeface="Segoe UI Black"/>
              </a:rPr>
              <a:t>Click to edit Master title style</a:t>
            </a:r>
            <a:endParaRPr b="0" lang="en-US" sz="36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43120" y="2483280"/>
            <a:ext cx="434520" cy="38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 algn="ctr" defTabSz="914400"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GB" sz="1800" strike="noStrike" u="none">
                <a:solidFill>
                  <a:schemeClr val="dk1"/>
                </a:solidFill>
                <a:effectLst/>
                <a:uFillTx/>
                <a:latin typeface="Segoe UI Black"/>
              </a:rPr>
              <a:t>01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1384200" y="2308320"/>
            <a:ext cx="2813040" cy="788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800" strike="noStrike" u="none">
                <a:solidFill>
                  <a:schemeClr val="dk1"/>
                </a:solidFill>
                <a:effectLst/>
                <a:uFillTx/>
                <a:latin typeface="Segoe UI Black"/>
              </a:rPr>
              <a:t>Click to edit Master text styles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51" name="PlaceHolder 4"/>
          <p:cNvSpPr>
            <a:spLocks noGrp="1"/>
          </p:cNvSpPr>
          <p:nvPr>
            <p:ph type="body"/>
          </p:nvPr>
        </p:nvSpPr>
        <p:spPr>
          <a:xfrm>
            <a:off x="1384560" y="3220920"/>
            <a:ext cx="2812680" cy="72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defTabSz="914400">
              <a:lnSpc>
                <a:spcPct val="12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Arial"/>
              </a:rPr>
              <a:t>Click to edit Master text styles</a:t>
            </a:r>
            <a:endParaRPr b="0" lang="en-US" sz="14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52" name="PlaceHolder 5"/>
          <p:cNvSpPr>
            <a:spLocks noGrp="1"/>
          </p:cNvSpPr>
          <p:nvPr>
            <p:ph type="body"/>
          </p:nvPr>
        </p:nvSpPr>
        <p:spPr>
          <a:xfrm>
            <a:off x="4422240" y="2483280"/>
            <a:ext cx="434520" cy="38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 algn="ctr" defTabSz="914400"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GB" sz="1800" strike="noStrike" u="none">
                <a:solidFill>
                  <a:schemeClr val="dk1"/>
                </a:solidFill>
                <a:effectLst/>
                <a:uFillTx/>
                <a:latin typeface="Segoe UI Black"/>
              </a:rPr>
              <a:t>02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53" name="PlaceHolder 6"/>
          <p:cNvSpPr>
            <a:spLocks noGrp="1"/>
          </p:cNvSpPr>
          <p:nvPr>
            <p:ph type="body"/>
          </p:nvPr>
        </p:nvSpPr>
        <p:spPr>
          <a:xfrm>
            <a:off x="4962960" y="2308320"/>
            <a:ext cx="2813040" cy="788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800" strike="noStrike" u="none">
                <a:solidFill>
                  <a:schemeClr val="dk1"/>
                </a:solidFill>
                <a:effectLst/>
                <a:uFillTx/>
                <a:latin typeface="Segoe UI Black"/>
              </a:rPr>
              <a:t>Click to edit Master text styles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54" name="PlaceHolder 7"/>
          <p:cNvSpPr>
            <a:spLocks noGrp="1"/>
          </p:cNvSpPr>
          <p:nvPr>
            <p:ph type="body"/>
          </p:nvPr>
        </p:nvSpPr>
        <p:spPr>
          <a:xfrm>
            <a:off x="4962960" y="3220920"/>
            <a:ext cx="2812680" cy="72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defTabSz="914400">
              <a:lnSpc>
                <a:spcPct val="12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Arial"/>
              </a:rPr>
              <a:t>Click to edit Master text styles</a:t>
            </a:r>
            <a:endParaRPr b="0" lang="en-US" sz="14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55" name="PlaceHolder 8"/>
          <p:cNvSpPr>
            <a:spLocks noGrp="1"/>
          </p:cNvSpPr>
          <p:nvPr>
            <p:ph type="body"/>
          </p:nvPr>
        </p:nvSpPr>
        <p:spPr>
          <a:xfrm>
            <a:off x="7995240" y="2483280"/>
            <a:ext cx="434520" cy="38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 algn="ctr" defTabSz="914400"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GB" sz="1800" strike="noStrike" u="none">
                <a:solidFill>
                  <a:schemeClr val="dk1"/>
                </a:solidFill>
                <a:effectLst/>
                <a:uFillTx/>
                <a:latin typeface="Segoe UI Black"/>
              </a:rPr>
              <a:t>03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56" name="PlaceHolder 9"/>
          <p:cNvSpPr>
            <a:spLocks noGrp="1"/>
          </p:cNvSpPr>
          <p:nvPr>
            <p:ph type="body"/>
          </p:nvPr>
        </p:nvSpPr>
        <p:spPr>
          <a:xfrm>
            <a:off x="8535960" y="2308320"/>
            <a:ext cx="2813040" cy="788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800" strike="noStrike" u="none">
                <a:solidFill>
                  <a:schemeClr val="dk1"/>
                </a:solidFill>
                <a:effectLst/>
                <a:uFillTx/>
                <a:latin typeface="Segoe UI Black"/>
              </a:rPr>
              <a:t>Click to edit Master text styles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57" name="PlaceHolder 10"/>
          <p:cNvSpPr>
            <a:spLocks noGrp="1"/>
          </p:cNvSpPr>
          <p:nvPr>
            <p:ph type="body"/>
          </p:nvPr>
        </p:nvSpPr>
        <p:spPr>
          <a:xfrm>
            <a:off x="8541720" y="3220920"/>
            <a:ext cx="2812680" cy="72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defTabSz="914400">
              <a:lnSpc>
                <a:spcPct val="12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Arial"/>
              </a:rPr>
              <a:t>Click to edit Master text styles</a:t>
            </a:r>
            <a:endParaRPr b="0" lang="en-US" sz="14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58" name="PlaceHolder 11"/>
          <p:cNvSpPr>
            <a:spLocks noGrp="1"/>
          </p:cNvSpPr>
          <p:nvPr>
            <p:ph type="body"/>
          </p:nvPr>
        </p:nvSpPr>
        <p:spPr>
          <a:xfrm>
            <a:off x="843120" y="4344480"/>
            <a:ext cx="434520" cy="38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 algn="ctr" defTabSz="914400"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GB" sz="1800" strike="noStrike" u="none">
                <a:solidFill>
                  <a:schemeClr val="dk1"/>
                </a:solidFill>
                <a:effectLst/>
                <a:uFillTx/>
                <a:latin typeface="Segoe UI Black"/>
              </a:rPr>
              <a:t>04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59" name="PlaceHolder 12"/>
          <p:cNvSpPr>
            <a:spLocks noGrp="1"/>
          </p:cNvSpPr>
          <p:nvPr>
            <p:ph type="body"/>
          </p:nvPr>
        </p:nvSpPr>
        <p:spPr>
          <a:xfrm>
            <a:off x="1384200" y="4174560"/>
            <a:ext cx="2813040" cy="788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800" strike="noStrike" u="none">
                <a:solidFill>
                  <a:schemeClr val="dk1"/>
                </a:solidFill>
                <a:effectLst/>
                <a:uFillTx/>
                <a:latin typeface="Segoe UI Black"/>
              </a:rPr>
              <a:t>Click to edit Master text styles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60" name="PlaceHolder 13"/>
          <p:cNvSpPr>
            <a:spLocks noGrp="1"/>
          </p:cNvSpPr>
          <p:nvPr>
            <p:ph type="body"/>
          </p:nvPr>
        </p:nvSpPr>
        <p:spPr>
          <a:xfrm>
            <a:off x="1384560" y="5087520"/>
            <a:ext cx="2812680" cy="72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defTabSz="914400">
              <a:lnSpc>
                <a:spcPct val="12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Arial"/>
              </a:rPr>
              <a:t>Click to edit Master text styles</a:t>
            </a:r>
            <a:endParaRPr b="0" lang="en-US" sz="14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61" name="PlaceHolder 14"/>
          <p:cNvSpPr>
            <a:spLocks noGrp="1"/>
          </p:cNvSpPr>
          <p:nvPr>
            <p:ph type="body"/>
          </p:nvPr>
        </p:nvSpPr>
        <p:spPr>
          <a:xfrm>
            <a:off x="4422240" y="4344480"/>
            <a:ext cx="434520" cy="38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 algn="ctr" defTabSz="914400"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GB" sz="1800" strike="noStrike" u="none">
                <a:solidFill>
                  <a:schemeClr val="dk1"/>
                </a:solidFill>
                <a:effectLst/>
                <a:uFillTx/>
                <a:latin typeface="Segoe UI Black"/>
              </a:rPr>
              <a:t>05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62" name="PlaceHolder 15"/>
          <p:cNvSpPr>
            <a:spLocks noGrp="1"/>
          </p:cNvSpPr>
          <p:nvPr>
            <p:ph type="body"/>
          </p:nvPr>
        </p:nvSpPr>
        <p:spPr>
          <a:xfrm>
            <a:off x="4962960" y="4174560"/>
            <a:ext cx="2813040" cy="788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800" strike="noStrike" u="none">
                <a:solidFill>
                  <a:schemeClr val="dk1"/>
                </a:solidFill>
                <a:effectLst/>
                <a:uFillTx/>
                <a:latin typeface="Segoe UI Black"/>
              </a:rPr>
              <a:t>Click to edit Master text styles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63" name="PlaceHolder 16"/>
          <p:cNvSpPr>
            <a:spLocks noGrp="1"/>
          </p:cNvSpPr>
          <p:nvPr>
            <p:ph type="body"/>
          </p:nvPr>
        </p:nvSpPr>
        <p:spPr>
          <a:xfrm>
            <a:off x="4962960" y="5087520"/>
            <a:ext cx="2812680" cy="72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defTabSz="914400">
              <a:lnSpc>
                <a:spcPct val="12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Arial"/>
              </a:rPr>
              <a:t>Click to edit Master text styles</a:t>
            </a:r>
            <a:endParaRPr b="0" lang="en-US" sz="14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64" name="PlaceHolder 17"/>
          <p:cNvSpPr>
            <a:spLocks noGrp="1"/>
          </p:cNvSpPr>
          <p:nvPr>
            <p:ph type="body"/>
          </p:nvPr>
        </p:nvSpPr>
        <p:spPr>
          <a:xfrm>
            <a:off x="7995240" y="4344480"/>
            <a:ext cx="434520" cy="38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 algn="ctr" defTabSz="914400"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GB" sz="1800" strike="noStrike" u="none">
                <a:solidFill>
                  <a:schemeClr val="dk1"/>
                </a:solidFill>
                <a:effectLst/>
                <a:uFillTx/>
                <a:latin typeface="Segoe UI Black"/>
              </a:rPr>
              <a:t>06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65" name="PlaceHolder 18"/>
          <p:cNvSpPr>
            <a:spLocks noGrp="1"/>
          </p:cNvSpPr>
          <p:nvPr>
            <p:ph type="body"/>
          </p:nvPr>
        </p:nvSpPr>
        <p:spPr>
          <a:xfrm>
            <a:off x="8535960" y="4174560"/>
            <a:ext cx="2813040" cy="788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800" strike="noStrike" u="none">
                <a:solidFill>
                  <a:schemeClr val="dk1"/>
                </a:solidFill>
                <a:effectLst/>
                <a:uFillTx/>
                <a:latin typeface="Segoe UI Black"/>
              </a:rPr>
              <a:t>Click to edit Master text styles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66" name="PlaceHolder 19"/>
          <p:cNvSpPr>
            <a:spLocks noGrp="1"/>
          </p:cNvSpPr>
          <p:nvPr>
            <p:ph type="body"/>
          </p:nvPr>
        </p:nvSpPr>
        <p:spPr>
          <a:xfrm>
            <a:off x="8541720" y="5087520"/>
            <a:ext cx="2812680" cy="72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defTabSz="914400">
              <a:lnSpc>
                <a:spcPct val="12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Arial"/>
              </a:rPr>
              <a:t>Click to edit Master text styles</a:t>
            </a:r>
            <a:endParaRPr b="0" lang="en-US" sz="14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67" name="PlaceHolder 20"/>
          <p:cNvSpPr>
            <a:spLocks noGrp="1"/>
          </p:cNvSpPr>
          <p:nvPr>
            <p:ph type="ftr" idx="13"/>
          </p:nvPr>
        </p:nvSpPr>
        <p:spPr>
          <a:xfrm>
            <a:off x="4267440" y="6400800"/>
            <a:ext cx="3657600" cy="26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/>
                </a:solidFill>
                <a:effectLst/>
                <a:uFillTx/>
                <a:latin typeface="Arial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&lt;页脚&gt;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8" name="PlaceHolder 21"/>
          <p:cNvSpPr>
            <a:spLocks noGrp="1"/>
          </p:cNvSpPr>
          <p:nvPr>
            <p:ph type="dt" idx="14"/>
          </p:nvPr>
        </p:nvSpPr>
        <p:spPr>
          <a:xfrm>
            <a:off x="1174680" y="6400800"/>
            <a:ext cx="2743200" cy="26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/>
                </a:solidFill>
                <a:effectLst/>
                <a:uFillTx/>
                <a:latin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&lt;日期/时间&gt;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9" name="PlaceHolder 22"/>
          <p:cNvSpPr>
            <a:spLocks noGrp="1"/>
          </p:cNvSpPr>
          <p:nvPr>
            <p:ph type="sldNum" idx="15"/>
          </p:nvPr>
        </p:nvSpPr>
        <p:spPr>
          <a:xfrm>
            <a:off x="8274600" y="6400800"/>
            <a:ext cx="3241800" cy="26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0" name="Freeform: Shape 16"/>
          <p:cNvSpPr/>
          <p:nvPr/>
        </p:nvSpPr>
        <p:spPr>
          <a:xfrm>
            <a:off x="11287080" y="0"/>
            <a:ext cx="426960" cy="854640"/>
          </a:xfrm>
          <a:custGeom>
            <a:avLst/>
            <a:gdLst>
              <a:gd name="textAreaLeft" fmla="*/ 0 w 426960"/>
              <a:gd name="textAreaRight" fmla="*/ 427320 w 426960"/>
              <a:gd name="textAreaTop" fmla="*/ 0 h 854640"/>
              <a:gd name="textAreaBottom" fmla="*/ 855000 h 854640"/>
              <a:gd name="GluePoint1X" fmla="*/ 561975 w 561975"/>
              <a:gd name="GluePoint1Y" fmla="*/ 0 h 1123950"/>
              <a:gd name="GluePoint2X" fmla="*/ 561975 w 561975"/>
              <a:gd name="GluePoint2Y" fmla="*/ 1123950 h 1123950"/>
              <a:gd name="GluePoint3X" fmla="*/ 0 w 561975"/>
              <a:gd name="GluePoint3Y" fmla="*/ 561975 h 1123950"/>
              <a:gd name="GluePoint4X" fmla="*/ 561975 w 561975"/>
              <a:gd name="GluePoint4Y" fmla="*/ 0 h 1123950"/>
            </a:gdLst>
            <a:ahLst/>
            <a:cxnLst>
              <a:cxn ang="0">
                <a:pos x="GluePoint1X" y="GluePoint1Y"/>
              </a:cxn>
              <a:cxn ang="0">
                <a:pos x="GluePoint2X" y="GluePoint2Y"/>
              </a:cxn>
              <a:cxn ang="0">
                <a:pos x="GluePoint3X" y="GluePoint3Y"/>
              </a:cxn>
              <a:cxn ang="0">
                <a:pos x="GluePoint4X" y="GluePoint4Y"/>
              </a:cxn>
            </a:cxnLst>
            <a:rect l="textAreaLeft" t="textAreaTop" r="textAreaRight" b="textAreaBottom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rgbClr val="1871c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sp>
        <p:nvSpPr>
          <p:cNvPr id="71" name="Freeform: Shape 17"/>
          <p:cNvSpPr/>
          <p:nvPr/>
        </p:nvSpPr>
        <p:spPr>
          <a:xfrm>
            <a:off x="11765160" y="0"/>
            <a:ext cx="426960" cy="854640"/>
          </a:xfrm>
          <a:custGeom>
            <a:avLst/>
            <a:gdLst>
              <a:gd name="textAreaLeft" fmla="*/ 0 w 426960"/>
              <a:gd name="textAreaRight" fmla="*/ 427320 w 426960"/>
              <a:gd name="textAreaTop" fmla="*/ 0 h 854640"/>
              <a:gd name="textAreaBottom" fmla="*/ 855000 h 854640"/>
              <a:gd name="GluePoint1X" fmla="*/ 561975 w 561975"/>
              <a:gd name="GluePoint1Y" fmla="*/ 0 h 1123950"/>
              <a:gd name="GluePoint2X" fmla="*/ 561975 w 561975"/>
              <a:gd name="GluePoint2Y" fmla="*/ 1123950 h 1123950"/>
              <a:gd name="GluePoint3X" fmla="*/ 0 w 561975"/>
              <a:gd name="GluePoint3Y" fmla="*/ 561975 h 1123950"/>
              <a:gd name="GluePoint4X" fmla="*/ 561975 w 561975"/>
              <a:gd name="GluePoint4Y" fmla="*/ 0 h 1123950"/>
            </a:gdLst>
            <a:ahLst/>
            <a:cxnLst>
              <a:cxn ang="0">
                <a:pos x="GluePoint1X" y="GluePoint1Y"/>
              </a:cxn>
              <a:cxn ang="0">
                <a:pos x="GluePoint2X" y="GluePoint2Y"/>
              </a:cxn>
              <a:cxn ang="0">
                <a:pos x="GluePoint3X" y="GluePoint3Y"/>
              </a:cxn>
              <a:cxn ang="0">
                <a:pos x="GluePoint4X" y="GluePoint4Y"/>
              </a:cxn>
            </a:cxnLst>
            <a:rect l="textAreaLeft" t="textAreaTop" r="textAreaRight" b="textAreaBottom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sp>
        <p:nvSpPr>
          <p:cNvPr id="72" name="Freeform: Shape 19"/>
          <p:cNvSpPr/>
          <p:nvPr/>
        </p:nvSpPr>
        <p:spPr>
          <a:xfrm flipH="1">
            <a:off x="0" y="6003000"/>
            <a:ext cx="426960" cy="854640"/>
          </a:xfrm>
          <a:custGeom>
            <a:avLst/>
            <a:gdLst>
              <a:gd name="textAreaLeft" fmla="*/ 360 w 426960"/>
              <a:gd name="textAreaRight" fmla="*/ 427680 w 426960"/>
              <a:gd name="textAreaTop" fmla="*/ 0 h 854640"/>
              <a:gd name="textAreaBottom" fmla="*/ 855000 h 854640"/>
              <a:gd name="GluePoint1X" fmla="*/ 561975 w 561975"/>
              <a:gd name="GluePoint1Y" fmla="*/ 0 h 1123950"/>
              <a:gd name="GluePoint2X" fmla="*/ 561975 w 561975"/>
              <a:gd name="GluePoint2Y" fmla="*/ 1123950 h 1123950"/>
              <a:gd name="GluePoint3X" fmla="*/ 0 w 561975"/>
              <a:gd name="GluePoint3Y" fmla="*/ 561975 h 1123950"/>
              <a:gd name="GluePoint4X" fmla="*/ 561975 w 561975"/>
              <a:gd name="GluePoint4Y" fmla="*/ 0 h 1123950"/>
            </a:gdLst>
            <a:ahLst/>
            <a:cxnLst>
              <a:cxn ang="0">
                <a:pos x="GluePoint1X" y="GluePoint1Y"/>
              </a:cxn>
              <a:cxn ang="0">
                <a:pos x="GluePoint2X" y="GluePoint2Y"/>
              </a:cxn>
              <a:cxn ang="0">
                <a:pos x="GluePoint3X" y="GluePoint3Y"/>
              </a:cxn>
              <a:cxn ang="0">
                <a:pos x="GluePoint4X" y="GluePoint4Y"/>
              </a:cxn>
            </a:cxnLst>
            <a:rect l="textAreaLeft" t="textAreaTop" r="textAreaRight" b="textAreaBottom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sp>
        <p:nvSpPr>
          <p:cNvPr id="73" name="Freeform: Shape 18"/>
          <p:cNvSpPr/>
          <p:nvPr/>
        </p:nvSpPr>
        <p:spPr>
          <a:xfrm flipH="1">
            <a:off x="478080" y="6003000"/>
            <a:ext cx="426960" cy="854640"/>
          </a:xfrm>
          <a:custGeom>
            <a:avLst/>
            <a:gdLst>
              <a:gd name="textAreaLeft" fmla="*/ 360 w 426960"/>
              <a:gd name="textAreaRight" fmla="*/ 427680 w 426960"/>
              <a:gd name="textAreaTop" fmla="*/ 0 h 854640"/>
              <a:gd name="textAreaBottom" fmla="*/ 855000 h 854640"/>
              <a:gd name="GluePoint1X" fmla="*/ 561975 w 561975"/>
              <a:gd name="GluePoint1Y" fmla="*/ 0 h 1123950"/>
              <a:gd name="GluePoint2X" fmla="*/ 561975 w 561975"/>
              <a:gd name="GluePoint2Y" fmla="*/ 1123950 h 1123950"/>
              <a:gd name="GluePoint3X" fmla="*/ 0 w 561975"/>
              <a:gd name="GluePoint3Y" fmla="*/ 561975 h 1123950"/>
              <a:gd name="GluePoint4X" fmla="*/ 561975 w 561975"/>
              <a:gd name="GluePoint4Y" fmla="*/ 0 h 1123950"/>
            </a:gdLst>
            <a:ahLst/>
            <a:cxnLst>
              <a:cxn ang="0">
                <a:pos x="GluePoint1X" y="GluePoint1Y"/>
              </a:cxn>
              <a:cxn ang="0">
                <a:pos x="GluePoint2X" y="GluePoint2Y"/>
              </a:cxn>
              <a:cxn ang="0">
                <a:pos x="GluePoint3X" y="GluePoint3Y"/>
              </a:cxn>
              <a:cxn ang="0">
                <a:pos x="GluePoint4X" y="GluePoint4Y"/>
              </a:cxn>
            </a:cxnLst>
            <a:rect l="textAreaLeft" t="textAreaTop" r="textAreaRight" b="textAreaBottom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rgbClr val="1871c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 and 4-item Lists 3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PlaceHolder 1"/>
          <p:cNvSpPr>
            <a:spLocks noGrp="1"/>
          </p:cNvSpPr>
          <p:nvPr>
            <p:ph type="title"/>
          </p:nvPr>
        </p:nvSpPr>
        <p:spPr>
          <a:xfrm>
            <a:off x="843840" y="886680"/>
            <a:ext cx="10504800" cy="113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defTabSz="914400">
              <a:lnSpc>
                <a:spcPct val="100000"/>
              </a:lnSpc>
              <a:buNone/>
            </a:pPr>
            <a:r>
              <a:rPr b="1" lang="en-US" sz="3600" strike="noStrike" u="none">
                <a:solidFill>
                  <a:schemeClr val="dk1"/>
                </a:solidFill>
                <a:effectLst/>
                <a:uFillTx/>
                <a:latin typeface="Segoe UI Black"/>
              </a:rPr>
              <a:t>Click to edit Master title style</a:t>
            </a:r>
            <a:endParaRPr b="0" lang="en-US" sz="36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543" name="PlaceHolder 2"/>
          <p:cNvSpPr>
            <a:spLocks noGrp="1"/>
          </p:cNvSpPr>
          <p:nvPr>
            <p:ph type="body"/>
          </p:nvPr>
        </p:nvSpPr>
        <p:spPr>
          <a:xfrm>
            <a:off x="839880" y="2366280"/>
            <a:ext cx="3255840" cy="360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lnSpc>
                <a:spcPct val="12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点击以编辑提纲文本格式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2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第二提纲级别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2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第三提纲级别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2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第四提纲级别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2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第五提纲级别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2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第六提纲级别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2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第七提纲级别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544" name="PlaceHolder 3"/>
          <p:cNvSpPr>
            <a:spLocks noGrp="1"/>
          </p:cNvSpPr>
          <p:nvPr>
            <p:ph type="body"/>
          </p:nvPr>
        </p:nvSpPr>
        <p:spPr>
          <a:xfrm>
            <a:off x="4635360" y="2146320"/>
            <a:ext cx="3102480" cy="609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800" strike="noStrike" u="none">
                <a:solidFill>
                  <a:schemeClr val="dk1"/>
                </a:solidFill>
                <a:effectLst/>
                <a:uFillTx/>
                <a:latin typeface="Segoe UI Black"/>
              </a:rPr>
              <a:t>Click to edit Master text styles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545" name="PlaceHolder 4"/>
          <p:cNvSpPr>
            <a:spLocks noGrp="1"/>
          </p:cNvSpPr>
          <p:nvPr>
            <p:ph type="body"/>
          </p:nvPr>
        </p:nvSpPr>
        <p:spPr>
          <a:xfrm>
            <a:off x="4635360" y="2890440"/>
            <a:ext cx="3102480" cy="1021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defTabSz="914400">
              <a:lnSpc>
                <a:spcPct val="12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Arial"/>
              </a:rPr>
              <a:t>Click to edit Master text styles</a:t>
            </a:r>
            <a:endParaRPr b="0" lang="en-US" sz="14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546" name="PlaceHolder 5"/>
          <p:cNvSpPr>
            <a:spLocks noGrp="1"/>
          </p:cNvSpPr>
          <p:nvPr>
            <p:ph type="body"/>
          </p:nvPr>
        </p:nvSpPr>
        <p:spPr>
          <a:xfrm>
            <a:off x="8235720" y="2146320"/>
            <a:ext cx="3102480" cy="609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800" strike="noStrike" u="none">
                <a:solidFill>
                  <a:schemeClr val="dk1"/>
                </a:solidFill>
                <a:effectLst/>
                <a:uFillTx/>
                <a:latin typeface="Segoe UI Black"/>
              </a:rPr>
              <a:t>Click to edit Master text styles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547" name="PlaceHolder 6"/>
          <p:cNvSpPr>
            <a:spLocks noGrp="1"/>
          </p:cNvSpPr>
          <p:nvPr>
            <p:ph type="body"/>
          </p:nvPr>
        </p:nvSpPr>
        <p:spPr>
          <a:xfrm>
            <a:off x="8235720" y="2890440"/>
            <a:ext cx="3102480" cy="1021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defTabSz="914400">
              <a:lnSpc>
                <a:spcPct val="12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Arial"/>
              </a:rPr>
              <a:t>Click to edit Master text styles</a:t>
            </a:r>
            <a:endParaRPr b="0" lang="en-US" sz="14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548" name="PlaceHolder 7"/>
          <p:cNvSpPr>
            <a:spLocks noGrp="1"/>
          </p:cNvSpPr>
          <p:nvPr>
            <p:ph type="body"/>
          </p:nvPr>
        </p:nvSpPr>
        <p:spPr>
          <a:xfrm>
            <a:off x="4635360" y="4195440"/>
            <a:ext cx="3102480" cy="609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800" strike="noStrike" u="none">
                <a:solidFill>
                  <a:schemeClr val="dk1"/>
                </a:solidFill>
                <a:effectLst/>
                <a:uFillTx/>
                <a:latin typeface="Segoe UI Black"/>
              </a:rPr>
              <a:t>Click to edit Master text styles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549" name="PlaceHolder 8"/>
          <p:cNvSpPr>
            <a:spLocks noGrp="1"/>
          </p:cNvSpPr>
          <p:nvPr>
            <p:ph type="body"/>
          </p:nvPr>
        </p:nvSpPr>
        <p:spPr>
          <a:xfrm>
            <a:off x="4635360" y="4939560"/>
            <a:ext cx="3102480" cy="1021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defTabSz="914400">
              <a:lnSpc>
                <a:spcPct val="12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Arial"/>
              </a:rPr>
              <a:t>Click to edit Master text styles</a:t>
            </a:r>
            <a:endParaRPr b="0" lang="en-US" sz="14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550" name="PlaceHolder 9"/>
          <p:cNvSpPr>
            <a:spLocks noGrp="1"/>
          </p:cNvSpPr>
          <p:nvPr>
            <p:ph type="body"/>
          </p:nvPr>
        </p:nvSpPr>
        <p:spPr>
          <a:xfrm>
            <a:off x="8235720" y="4195440"/>
            <a:ext cx="3102480" cy="609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800" strike="noStrike" u="none">
                <a:solidFill>
                  <a:schemeClr val="dk1"/>
                </a:solidFill>
                <a:effectLst/>
                <a:uFillTx/>
                <a:latin typeface="Segoe UI Black"/>
              </a:rPr>
              <a:t>Click to edit Master text styles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551" name="PlaceHolder 10"/>
          <p:cNvSpPr>
            <a:spLocks noGrp="1"/>
          </p:cNvSpPr>
          <p:nvPr>
            <p:ph type="body"/>
          </p:nvPr>
        </p:nvSpPr>
        <p:spPr>
          <a:xfrm>
            <a:off x="8235720" y="4939560"/>
            <a:ext cx="3102480" cy="1021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defTabSz="914400">
              <a:lnSpc>
                <a:spcPct val="12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Arial"/>
              </a:rPr>
              <a:t>Click to edit Master text styles</a:t>
            </a:r>
            <a:endParaRPr b="0" lang="en-US" sz="14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552" name="PlaceHolder 11"/>
          <p:cNvSpPr>
            <a:spLocks noGrp="1"/>
          </p:cNvSpPr>
          <p:nvPr>
            <p:ph type="dt" idx="148"/>
          </p:nvPr>
        </p:nvSpPr>
        <p:spPr>
          <a:xfrm>
            <a:off x="1174680" y="6400800"/>
            <a:ext cx="2743200" cy="26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/>
                </a:solidFill>
                <a:effectLst/>
                <a:uFillTx/>
                <a:latin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&lt;日期/时间&gt;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53" name="PlaceHolder 12"/>
          <p:cNvSpPr>
            <a:spLocks noGrp="1"/>
          </p:cNvSpPr>
          <p:nvPr>
            <p:ph type="ftr" idx="149"/>
          </p:nvPr>
        </p:nvSpPr>
        <p:spPr>
          <a:xfrm>
            <a:off x="4267440" y="6400800"/>
            <a:ext cx="3657600" cy="26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/>
                </a:solidFill>
                <a:effectLst/>
                <a:uFillTx/>
                <a:latin typeface="Arial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&lt;页脚&gt;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54" name="PlaceHolder 13"/>
          <p:cNvSpPr>
            <a:spLocks noGrp="1"/>
          </p:cNvSpPr>
          <p:nvPr>
            <p:ph type="sldNum" idx="150"/>
          </p:nvPr>
        </p:nvSpPr>
        <p:spPr>
          <a:xfrm>
            <a:off x="8274600" y="6400800"/>
            <a:ext cx="3241800" cy="26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55" name="Freeform: Shape 59"/>
          <p:cNvSpPr/>
          <p:nvPr/>
        </p:nvSpPr>
        <p:spPr>
          <a:xfrm flipH="1">
            <a:off x="10887120" y="0"/>
            <a:ext cx="652320" cy="654120"/>
          </a:xfrm>
          <a:custGeom>
            <a:avLst/>
            <a:gdLst>
              <a:gd name="textAreaLeft" fmla="*/ 360 w 652320"/>
              <a:gd name="textAreaRight" fmla="*/ 653040 w 652320"/>
              <a:gd name="textAreaTop" fmla="*/ 0 h 654120"/>
              <a:gd name="textAreaBottom" fmla="*/ 654480 h 654120"/>
              <a:gd name="GluePoint1X" fmla="*/ 1497298 w 1497298"/>
              <a:gd name="GluePoint1Y" fmla="*/ 0 h 1457281"/>
              <a:gd name="GluePoint2X" fmla="*/ 0 w 1497298"/>
              <a:gd name="GluePoint2Y" fmla="*/ 0 h 1457281"/>
              <a:gd name="GluePoint3X" fmla="*/ 0 w 1497298"/>
              <a:gd name="GluePoint3Y" fmla="*/ 1457281 h 1457281"/>
            </a:gdLst>
            <a:ahLst/>
            <a:cxnLst>
              <a:cxn ang="0">
                <a:pos x="GluePoint1X" y="GluePoint1Y"/>
              </a:cxn>
              <a:cxn ang="0">
                <a:pos x="GluePoint2X" y="GluePoint2Y"/>
              </a:cxn>
              <a:cxn ang="0">
                <a:pos x="GluePoint3X" y="GluePoint3Y"/>
              </a:cxn>
            </a:cxnLst>
            <a:rect l="textAreaLeft" t="textAreaTop" r="textAreaRight" b="textAreaBottom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556" name="Rectangle 9"/>
          <p:cNvSpPr/>
          <p:nvPr/>
        </p:nvSpPr>
        <p:spPr>
          <a:xfrm flipV="1" rot="16200000">
            <a:off x="11539440" y="0"/>
            <a:ext cx="654120" cy="652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sp>
        <p:nvSpPr>
          <p:cNvPr id="557" name="Rectangle 7"/>
          <p:cNvSpPr/>
          <p:nvPr/>
        </p:nvSpPr>
        <p:spPr>
          <a:xfrm flipH="1" rot="16200000">
            <a:off x="-360" y="6204240"/>
            <a:ext cx="654120" cy="652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sp>
        <p:nvSpPr>
          <p:cNvPr id="558" name="Freeform: Shape 59"/>
          <p:cNvSpPr/>
          <p:nvPr/>
        </p:nvSpPr>
        <p:spPr>
          <a:xfrm flipV="1">
            <a:off x="652680" y="6202800"/>
            <a:ext cx="652320" cy="654120"/>
          </a:xfrm>
          <a:custGeom>
            <a:avLst/>
            <a:gdLst>
              <a:gd name="textAreaLeft" fmla="*/ 0 w 652320"/>
              <a:gd name="textAreaRight" fmla="*/ 652680 w 652320"/>
              <a:gd name="textAreaTop" fmla="*/ -360 h 654120"/>
              <a:gd name="textAreaBottom" fmla="*/ 654120 h 654120"/>
              <a:gd name="GluePoint1X" fmla="*/ 1497298 w 1497298"/>
              <a:gd name="GluePoint1Y" fmla="*/ 0 h 1457281"/>
              <a:gd name="GluePoint2X" fmla="*/ 0 w 1497298"/>
              <a:gd name="GluePoint2Y" fmla="*/ 0 h 1457281"/>
              <a:gd name="GluePoint3X" fmla="*/ 0 w 1497298"/>
              <a:gd name="GluePoint3Y" fmla="*/ 1457281 h 1457281"/>
            </a:gdLst>
            <a:ahLst/>
            <a:cxnLst>
              <a:cxn ang="0">
                <a:pos x="GluePoint1X" y="GluePoint1Y"/>
              </a:cxn>
              <a:cxn ang="0">
                <a:pos x="GluePoint2X" y="GluePoint2Y"/>
              </a:cxn>
              <a:cxn ang="0">
                <a:pos x="GluePoint3X" y="GluePoint3Y"/>
              </a:cxn>
            </a:cxnLst>
            <a:rect l="textAreaLeft" t="textAreaTop" r="textAreaRight" b="textAreaBottom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 and 4-item Lists 4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Rectangle 6"/>
          <p:cNvSpPr/>
          <p:nvPr/>
        </p:nvSpPr>
        <p:spPr>
          <a:xfrm rot="5400000">
            <a:off x="767160" y="5779440"/>
            <a:ext cx="311040" cy="184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sp>
        <p:nvSpPr>
          <p:cNvPr id="560" name="PlaceHolder 1"/>
          <p:cNvSpPr>
            <a:spLocks noGrp="1"/>
          </p:cNvSpPr>
          <p:nvPr>
            <p:ph type="title"/>
          </p:nvPr>
        </p:nvSpPr>
        <p:spPr>
          <a:xfrm>
            <a:off x="843840" y="886680"/>
            <a:ext cx="10504800" cy="113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defTabSz="914400">
              <a:lnSpc>
                <a:spcPct val="100000"/>
              </a:lnSpc>
              <a:buNone/>
            </a:pPr>
            <a:r>
              <a:rPr b="1" lang="en-US" sz="3600" strike="noStrike" u="none">
                <a:solidFill>
                  <a:schemeClr val="dk1"/>
                </a:solidFill>
                <a:effectLst/>
                <a:uFillTx/>
                <a:latin typeface="Segoe UI Black"/>
              </a:rPr>
              <a:t>Click to edit Master title style</a:t>
            </a:r>
            <a:endParaRPr b="0" lang="en-US" sz="36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561" name="PlaceHolder 2"/>
          <p:cNvSpPr>
            <a:spLocks noGrp="1"/>
          </p:cNvSpPr>
          <p:nvPr>
            <p:ph type="body"/>
          </p:nvPr>
        </p:nvSpPr>
        <p:spPr>
          <a:xfrm>
            <a:off x="842040" y="2331720"/>
            <a:ext cx="2302920" cy="1254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lnSpc>
                <a:spcPct val="12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点击以编辑提纲文本格式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2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第二提纲级别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2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第三提纲级别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2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第四提纲级别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2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第五提纲级别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2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第六提纲级别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2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第七提纲级别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562" name="PlaceHolder 3"/>
          <p:cNvSpPr>
            <a:spLocks noGrp="1"/>
          </p:cNvSpPr>
          <p:nvPr>
            <p:ph type="body"/>
          </p:nvPr>
        </p:nvSpPr>
        <p:spPr>
          <a:xfrm>
            <a:off x="842040" y="3665160"/>
            <a:ext cx="2302560" cy="73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800" strike="noStrike" u="none">
                <a:solidFill>
                  <a:schemeClr val="dk1"/>
                </a:solidFill>
                <a:effectLst/>
                <a:uFillTx/>
                <a:latin typeface="Segoe UI Black"/>
              </a:rPr>
              <a:t>Click to edit Master text styles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563" name="PlaceHolder 4"/>
          <p:cNvSpPr>
            <a:spLocks noGrp="1"/>
          </p:cNvSpPr>
          <p:nvPr>
            <p:ph type="body"/>
          </p:nvPr>
        </p:nvSpPr>
        <p:spPr>
          <a:xfrm>
            <a:off x="842040" y="4534920"/>
            <a:ext cx="2302560" cy="1511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defTabSz="914400">
              <a:lnSpc>
                <a:spcPct val="12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Arial"/>
              </a:rPr>
              <a:t>Click to edit Master text styles</a:t>
            </a:r>
            <a:endParaRPr b="0" lang="en-US" sz="14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564" name="PlaceHolder 5"/>
          <p:cNvSpPr>
            <a:spLocks noGrp="1"/>
          </p:cNvSpPr>
          <p:nvPr>
            <p:ph type="body"/>
          </p:nvPr>
        </p:nvSpPr>
        <p:spPr>
          <a:xfrm>
            <a:off x="3552120" y="2331720"/>
            <a:ext cx="2302920" cy="1254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lnSpc>
                <a:spcPct val="12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点击以编辑提纲文本格式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2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第二提纲级别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2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第三提纲级别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2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第四提纲级别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2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第五提纲级别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2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第六提纲级别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2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第七提纲级别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565" name="PlaceHolder 6"/>
          <p:cNvSpPr>
            <a:spLocks noGrp="1"/>
          </p:cNvSpPr>
          <p:nvPr>
            <p:ph type="body"/>
          </p:nvPr>
        </p:nvSpPr>
        <p:spPr>
          <a:xfrm>
            <a:off x="3552480" y="3665160"/>
            <a:ext cx="2302560" cy="73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800" strike="noStrike" u="none">
                <a:solidFill>
                  <a:schemeClr val="dk1"/>
                </a:solidFill>
                <a:effectLst/>
                <a:uFillTx/>
                <a:latin typeface="Segoe UI Black"/>
              </a:rPr>
              <a:t>Click to edit Master text styles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566" name="PlaceHolder 7"/>
          <p:cNvSpPr>
            <a:spLocks noGrp="1"/>
          </p:cNvSpPr>
          <p:nvPr>
            <p:ph type="body"/>
          </p:nvPr>
        </p:nvSpPr>
        <p:spPr>
          <a:xfrm>
            <a:off x="3552480" y="4534920"/>
            <a:ext cx="2302560" cy="1511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defTabSz="914400">
              <a:lnSpc>
                <a:spcPct val="12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Arial"/>
              </a:rPr>
              <a:t>Click to edit Master text styles</a:t>
            </a:r>
            <a:endParaRPr b="0" lang="en-US" sz="14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567" name="PlaceHolder 8"/>
          <p:cNvSpPr>
            <a:spLocks noGrp="1"/>
          </p:cNvSpPr>
          <p:nvPr>
            <p:ph type="body"/>
          </p:nvPr>
        </p:nvSpPr>
        <p:spPr>
          <a:xfrm>
            <a:off x="6284880" y="2331720"/>
            <a:ext cx="2302920" cy="1254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lnSpc>
                <a:spcPct val="12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点击以编辑提纲文本格式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2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第二提纲级别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2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第三提纲级别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2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第四提纲级别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2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第五提纲级别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2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第六提纲级别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2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第七提纲级别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568" name="PlaceHolder 9"/>
          <p:cNvSpPr>
            <a:spLocks noGrp="1"/>
          </p:cNvSpPr>
          <p:nvPr>
            <p:ph type="body"/>
          </p:nvPr>
        </p:nvSpPr>
        <p:spPr>
          <a:xfrm>
            <a:off x="6285240" y="3665160"/>
            <a:ext cx="2302560" cy="73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800" strike="noStrike" u="none">
                <a:solidFill>
                  <a:schemeClr val="dk1"/>
                </a:solidFill>
                <a:effectLst/>
                <a:uFillTx/>
                <a:latin typeface="Segoe UI Black"/>
              </a:rPr>
              <a:t>Click to edit Master text styles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569" name="PlaceHolder 10"/>
          <p:cNvSpPr>
            <a:spLocks noGrp="1"/>
          </p:cNvSpPr>
          <p:nvPr>
            <p:ph type="body"/>
          </p:nvPr>
        </p:nvSpPr>
        <p:spPr>
          <a:xfrm>
            <a:off x="6285240" y="4534920"/>
            <a:ext cx="2302560" cy="1511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defTabSz="914400">
              <a:lnSpc>
                <a:spcPct val="12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Arial"/>
              </a:rPr>
              <a:t>Click to edit Master text styles</a:t>
            </a:r>
            <a:endParaRPr b="0" lang="en-US" sz="14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570" name="PlaceHolder 11"/>
          <p:cNvSpPr>
            <a:spLocks noGrp="1"/>
          </p:cNvSpPr>
          <p:nvPr>
            <p:ph type="body"/>
          </p:nvPr>
        </p:nvSpPr>
        <p:spPr>
          <a:xfrm>
            <a:off x="9045720" y="2331720"/>
            <a:ext cx="2302920" cy="1254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lnSpc>
                <a:spcPct val="12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点击以编辑提纲文本格式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2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第二提纲级别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2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第三提纲级别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2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第四提纲级别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2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第五提纲级别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2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第六提纲级别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2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第七提纲级别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571" name="PlaceHolder 12"/>
          <p:cNvSpPr>
            <a:spLocks noGrp="1"/>
          </p:cNvSpPr>
          <p:nvPr>
            <p:ph type="body"/>
          </p:nvPr>
        </p:nvSpPr>
        <p:spPr>
          <a:xfrm>
            <a:off x="9046080" y="3665160"/>
            <a:ext cx="2302560" cy="73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800" strike="noStrike" u="none">
                <a:solidFill>
                  <a:schemeClr val="dk1"/>
                </a:solidFill>
                <a:effectLst/>
                <a:uFillTx/>
                <a:latin typeface="Segoe UI Black"/>
              </a:rPr>
              <a:t>Click to edit Master text styles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572" name="PlaceHolder 13"/>
          <p:cNvSpPr>
            <a:spLocks noGrp="1"/>
          </p:cNvSpPr>
          <p:nvPr>
            <p:ph type="body"/>
          </p:nvPr>
        </p:nvSpPr>
        <p:spPr>
          <a:xfrm>
            <a:off x="9046080" y="4534920"/>
            <a:ext cx="2302560" cy="1511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defTabSz="914400">
              <a:lnSpc>
                <a:spcPct val="12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Arial"/>
              </a:rPr>
              <a:t>Click to edit Master text styles</a:t>
            </a:r>
            <a:endParaRPr b="0" lang="en-US" sz="14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573" name="PlaceHolder 14"/>
          <p:cNvSpPr>
            <a:spLocks noGrp="1"/>
          </p:cNvSpPr>
          <p:nvPr>
            <p:ph type="dt" idx="151"/>
          </p:nvPr>
        </p:nvSpPr>
        <p:spPr>
          <a:xfrm>
            <a:off x="657360" y="6400800"/>
            <a:ext cx="2743200" cy="26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/>
                </a:solidFill>
                <a:effectLst/>
                <a:uFillTx/>
                <a:latin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&lt;日期/时间&gt;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74" name="PlaceHolder 15"/>
          <p:cNvSpPr>
            <a:spLocks noGrp="1"/>
          </p:cNvSpPr>
          <p:nvPr>
            <p:ph type="ftr" idx="152"/>
          </p:nvPr>
        </p:nvSpPr>
        <p:spPr>
          <a:xfrm>
            <a:off x="4267440" y="6400800"/>
            <a:ext cx="3657600" cy="26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/>
                </a:solidFill>
                <a:effectLst/>
                <a:uFillTx/>
                <a:latin typeface="Arial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&lt;页脚&gt;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75" name="PlaceHolder 16"/>
          <p:cNvSpPr>
            <a:spLocks noGrp="1"/>
          </p:cNvSpPr>
          <p:nvPr>
            <p:ph type="sldNum" idx="153"/>
          </p:nvPr>
        </p:nvSpPr>
        <p:spPr>
          <a:xfrm>
            <a:off x="8274600" y="6400800"/>
            <a:ext cx="3241800" cy="26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76" name="Rectangle 8"/>
          <p:cNvSpPr/>
          <p:nvPr/>
        </p:nvSpPr>
        <p:spPr>
          <a:xfrm flipH="1" rot="16200000">
            <a:off x="10716120" y="-681480"/>
            <a:ext cx="311040" cy="16743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sp>
        <p:nvSpPr>
          <p:cNvPr id="577" name="Rectangle 9"/>
          <p:cNvSpPr/>
          <p:nvPr/>
        </p:nvSpPr>
        <p:spPr>
          <a:xfrm flipH="1" rot="16200000">
            <a:off x="11797200" y="-84600"/>
            <a:ext cx="311040" cy="48096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PlaceHolder 1"/>
          <p:cNvSpPr>
            <a:spLocks noGrp="1"/>
          </p:cNvSpPr>
          <p:nvPr>
            <p:ph type="dt" idx="154"/>
          </p:nvPr>
        </p:nvSpPr>
        <p:spPr>
          <a:xfrm>
            <a:off x="657360" y="6400800"/>
            <a:ext cx="2743200" cy="26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/>
                </a:solidFill>
                <a:effectLst/>
                <a:uFillTx/>
                <a:latin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&lt;日期/时间&gt;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79" name="PlaceHolder 2"/>
          <p:cNvSpPr>
            <a:spLocks noGrp="1"/>
          </p:cNvSpPr>
          <p:nvPr>
            <p:ph type="ftr" idx="155"/>
          </p:nvPr>
        </p:nvSpPr>
        <p:spPr>
          <a:xfrm>
            <a:off x="4267440" y="6400800"/>
            <a:ext cx="3657600" cy="26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/>
                </a:solidFill>
                <a:effectLst/>
                <a:uFillTx/>
                <a:latin typeface="Arial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&lt;页脚&gt;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80" name="PlaceHolder 3"/>
          <p:cNvSpPr>
            <a:spLocks noGrp="1"/>
          </p:cNvSpPr>
          <p:nvPr>
            <p:ph type="sldNum" idx="156"/>
          </p:nvPr>
        </p:nvSpPr>
        <p:spPr>
          <a:xfrm>
            <a:off x="8274600" y="6400800"/>
            <a:ext cx="3241800" cy="26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81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zh-CN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单击以编辑标题文本格式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582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2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点击以编辑提纲文本格式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2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14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第二提纲级别</a:t>
            </a:r>
            <a:endParaRPr b="0" lang="en-US" sz="14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2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2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第三提纲级别</a:t>
            </a:r>
            <a:endParaRPr b="0" lang="en-US" sz="12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2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12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第四提纲级别</a:t>
            </a:r>
            <a:endParaRPr b="0" lang="en-US" sz="12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2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第五提纲级别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2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第六提纲级别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2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第七提纲级别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 with Caption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PlaceHolder 1"/>
          <p:cNvSpPr>
            <a:spLocks noGrp="1"/>
          </p:cNvSpPr>
          <p:nvPr>
            <p:ph type="title"/>
          </p:nvPr>
        </p:nvSpPr>
        <p:spPr>
          <a:xfrm>
            <a:off x="843840" y="831960"/>
            <a:ext cx="3595680" cy="175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defTabSz="914400">
              <a:lnSpc>
                <a:spcPct val="100000"/>
              </a:lnSpc>
              <a:buNone/>
            </a:pPr>
            <a:r>
              <a:rPr b="1" lang="en-US" sz="2800" strike="noStrike" u="none">
                <a:solidFill>
                  <a:schemeClr val="dk1"/>
                </a:solidFill>
                <a:effectLst/>
                <a:uFillTx/>
                <a:latin typeface="Segoe UI Black"/>
              </a:rPr>
              <a:t>Click to edit Master title style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584" name="PlaceHolder 2"/>
          <p:cNvSpPr>
            <a:spLocks noGrp="1"/>
          </p:cNvSpPr>
          <p:nvPr>
            <p:ph type="body"/>
          </p:nvPr>
        </p:nvSpPr>
        <p:spPr>
          <a:xfrm>
            <a:off x="843840" y="2724840"/>
            <a:ext cx="3595680" cy="330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defTabSz="914400"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Click to edit Master text styles</a:t>
            </a:r>
            <a:endParaRPr b="0" lang="en-US" sz="16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585" name="PlaceHolder 3"/>
          <p:cNvSpPr>
            <a:spLocks noGrp="1"/>
          </p:cNvSpPr>
          <p:nvPr>
            <p:ph type="body"/>
          </p:nvPr>
        </p:nvSpPr>
        <p:spPr>
          <a:xfrm>
            <a:off x="4908240" y="831960"/>
            <a:ext cx="6440760" cy="519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defTabSz="914400"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Click to edit Master text styles</a:t>
            </a:r>
            <a:endParaRPr b="0" lang="en-US" sz="14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marL="457200" indent="0" defTabSz="914400">
              <a:lnSpc>
                <a:spcPct val="12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Second level</a:t>
            </a:r>
            <a:endParaRPr b="0" lang="en-US" sz="12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marL="914400" indent="0" defTabSz="914400">
              <a:lnSpc>
                <a:spcPct val="12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en-US" sz="11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Third level</a:t>
            </a:r>
            <a:endParaRPr b="0" lang="en-US" sz="11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marL="1371600" indent="0" defTabSz="914400">
              <a:lnSpc>
                <a:spcPct val="12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en-US" sz="105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Fourth level</a:t>
            </a:r>
            <a:endParaRPr b="0" lang="en-US" sz="105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marL="1828800" indent="0" defTabSz="914400">
              <a:lnSpc>
                <a:spcPct val="12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en-US" sz="105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Fifth level</a:t>
            </a:r>
            <a:endParaRPr b="0" lang="en-US" sz="105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586" name="PlaceHolder 4"/>
          <p:cNvSpPr>
            <a:spLocks noGrp="1"/>
          </p:cNvSpPr>
          <p:nvPr>
            <p:ph type="dt" idx="157"/>
          </p:nvPr>
        </p:nvSpPr>
        <p:spPr>
          <a:xfrm>
            <a:off x="1174680" y="6400800"/>
            <a:ext cx="2743200" cy="26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/>
                </a:solidFill>
                <a:effectLst/>
                <a:uFillTx/>
                <a:latin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&lt;日期/时间&gt;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87" name="PlaceHolder 5"/>
          <p:cNvSpPr>
            <a:spLocks noGrp="1"/>
          </p:cNvSpPr>
          <p:nvPr>
            <p:ph type="ftr" idx="158"/>
          </p:nvPr>
        </p:nvSpPr>
        <p:spPr>
          <a:xfrm>
            <a:off x="4267440" y="6400800"/>
            <a:ext cx="3657600" cy="26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/>
                </a:solidFill>
                <a:effectLst/>
                <a:uFillTx/>
                <a:latin typeface="Arial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&lt;页脚&gt;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88" name="PlaceHolder 6"/>
          <p:cNvSpPr>
            <a:spLocks noGrp="1"/>
          </p:cNvSpPr>
          <p:nvPr>
            <p:ph type="sldNum" idx="159"/>
          </p:nvPr>
        </p:nvSpPr>
        <p:spPr>
          <a:xfrm>
            <a:off x="8274600" y="6400800"/>
            <a:ext cx="3241800" cy="26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89" name="Freeform: Shape 59"/>
          <p:cNvSpPr/>
          <p:nvPr/>
        </p:nvSpPr>
        <p:spPr>
          <a:xfrm flipH="1">
            <a:off x="10887120" y="0"/>
            <a:ext cx="652320" cy="654120"/>
          </a:xfrm>
          <a:custGeom>
            <a:avLst/>
            <a:gdLst>
              <a:gd name="textAreaLeft" fmla="*/ 360 w 652320"/>
              <a:gd name="textAreaRight" fmla="*/ 653040 w 652320"/>
              <a:gd name="textAreaTop" fmla="*/ 0 h 654120"/>
              <a:gd name="textAreaBottom" fmla="*/ 654480 h 654120"/>
              <a:gd name="GluePoint1X" fmla="*/ 1497298 w 1497298"/>
              <a:gd name="GluePoint1Y" fmla="*/ 0 h 1457281"/>
              <a:gd name="GluePoint2X" fmla="*/ 0 w 1497298"/>
              <a:gd name="GluePoint2Y" fmla="*/ 0 h 1457281"/>
              <a:gd name="GluePoint3X" fmla="*/ 0 w 1497298"/>
              <a:gd name="GluePoint3Y" fmla="*/ 1457281 h 1457281"/>
            </a:gdLst>
            <a:ahLst/>
            <a:cxnLst>
              <a:cxn ang="0">
                <a:pos x="GluePoint1X" y="GluePoint1Y"/>
              </a:cxn>
              <a:cxn ang="0">
                <a:pos x="GluePoint2X" y="GluePoint2Y"/>
              </a:cxn>
              <a:cxn ang="0">
                <a:pos x="GluePoint3X" y="GluePoint3Y"/>
              </a:cxn>
            </a:cxnLst>
            <a:rect l="textAreaLeft" t="textAreaTop" r="textAreaRight" b="textAreaBottom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590" name="Rectangle 9"/>
          <p:cNvSpPr/>
          <p:nvPr/>
        </p:nvSpPr>
        <p:spPr>
          <a:xfrm flipV="1" rot="16200000">
            <a:off x="11539440" y="0"/>
            <a:ext cx="654120" cy="652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sp>
        <p:nvSpPr>
          <p:cNvPr id="591" name="Rectangle 11"/>
          <p:cNvSpPr/>
          <p:nvPr/>
        </p:nvSpPr>
        <p:spPr>
          <a:xfrm flipH="1" rot="16200000">
            <a:off x="-360" y="6204240"/>
            <a:ext cx="654120" cy="652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sp>
        <p:nvSpPr>
          <p:cNvPr id="592" name="Freeform: Shape 59"/>
          <p:cNvSpPr/>
          <p:nvPr/>
        </p:nvSpPr>
        <p:spPr>
          <a:xfrm flipV="1">
            <a:off x="652680" y="6202800"/>
            <a:ext cx="652320" cy="654120"/>
          </a:xfrm>
          <a:custGeom>
            <a:avLst/>
            <a:gdLst>
              <a:gd name="textAreaLeft" fmla="*/ 0 w 652320"/>
              <a:gd name="textAreaRight" fmla="*/ 652680 w 652320"/>
              <a:gd name="textAreaTop" fmla="*/ -360 h 654120"/>
              <a:gd name="textAreaBottom" fmla="*/ 654120 h 654120"/>
              <a:gd name="GluePoint1X" fmla="*/ 1497298 w 1497298"/>
              <a:gd name="GluePoint1Y" fmla="*/ 0 h 1457281"/>
              <a:gd name="GluePoint2X" fmla="*/ 0 w 1497298"/>
              <a:gd name="GluePoint2Y" fmla="*/ 0 h 1457281"/>
              <a:gd name="GluePoint3X" fmla="*/ 0 w 1497298"/>
              <a:gd name="GluePoint3Y" fmla="*/ 1457281 h 1457281"/>
            </a:gdLst>
            <a:ahLst/>
            <a:cxnLst>
              <a:cxn ang="0">
                <a:pos x="GluePoint1X" y="GluePoint1Y"/>
              </a:cxn>
              <a:cxn ang="0">
                <a:pos x="GluePoint2X" y="GluePoint2Y"/>
              </a:cxn>
              <a:cxn ang="0">
                <a:pos x="GluePoint3X" y="GluePoint3Y"/>
              </a:cxn>
            </a:cxnLst>
            <a:rect l="textAreaLeft" t="textAreaTop" r="textAreaRight" b="textAreaBottom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icture with Caption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PlaceHolder 1"/>
          <p:cNvSpPr>
            <a:spLocks noGrp="1"/>
          </p:cNvSpPr>
          <p:nvPr>
            <p:ph type="title"/>
          </p:nvPr>
        </p:nvSpPr>
        <p:spPr>
          <a:xfrm>
            <a:off x="843840" y="831960"/>
            <a:ext cx="3595680" cy="221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defTabSz="914400">
              <a:lnSpc>
                <a:spcPct val="100000"/>
              </a:lnSpc>
              <a:buNone/>
            </a:pPr>
            <a:r>
              <a:rPr b="1" lang="en-US" sz="2800" strike="noStrike" u="none">
                <a:solidFill>
                  <a:schemeClr val="dk1"/>
                </a:solidFill>
                <a:effectLst/>
                <a:uFillTx/>
                <a:latin typeface="Segoe UI Black"/>
              </a:rPr>
              <a:t>Click to edit Master title style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594" name="PlaceHolder 2"/>
          <p:cNvSpPr>
            <a:spLocks noGrp="1"/>
          </p:cNvSpPr>
          <p:nvPr>
            <p:ph type="body"/>
          </p:nvPr>
        </p:nvSpPr>
        <p:spPr>
          <a:xfrm>
            <a:off x="848880" y="3260160"/>
            <a:ext cx="3585600" cy="2765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 defTabSz="914400"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Click to edit Master text styles</a:t>
            </a:r>
            <a:endParaRPr b="0" lang="en-US" sz="16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595" name="PlaceHolder 3"/>
          <p:cNvSpPr>
            <a:spLocks noGrp="1"/>
          </p:cNvSpPr>
          <p:nvPr>
            <p:ph type="body"/>
          </p:nvPr>
        </p:nvSpPr>
        <p:spPr>
          <a:xfrm>
            <a:off x="5063760" y="831960"/>
            <a:ext cx="6284880" cy="5193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lnSpc>
                <a:spcPct val="12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4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点击以编辑提纲文本格式</a:t>
            </a:r>
            <a:endParaRPr b="0" lang="en-US" sz="14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2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14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第二提纲级别</a:t>
            </a:r>
            <a:endParaRPr b="0" lang="en-US" sz="14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2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4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第三提纲级别</a:t>
            </a:r>
            <a:endParaRPr b="0" lang="en-US" sz="14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2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14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第四提纲级别</a:t>
            </a:r>
            <a:endParaRPr b="0" lang="en-US" sz="14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2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4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第五提纲级别</a:t>
            </a:r>
            <a:endParaRPr b="0" lang="en-US" sz="14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2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4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第六提纲级别</a:t>
            </a:r>
            <a:endParaRPr b="0" lang="en-US" sz="14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2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4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第七提纲级别</a:t>
            </a:r>
            <a:endParaRPr b="0" lang="en-US" sz="14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596" name="PlaceHolder 4"/>
          <p:cNvSpPr>
            <a:spLocks noGrp="1"/>
          </p:cNvSpPr>
          <p:nvPr>
            <p:ph type="dt" idx="160"/>
          </p:nvPr>
        </p:nvSpPr>
        <p:spPr>
          <a:xfrm>
            <a:off x="1174680" y="6400800"/>
            <a:ext cx="2743200" cy="26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/>
                </a:solidFill>
                <a:effectLst/>
                <a:uFillTx/>
                <a:latin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&lt;日期/时间&gt;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97" name="PlaceHolder 5"/>
          <p:cNvSpPr>
            <a:spLocks noGrp="1"/>
          </p:cNvSpPr>
          <p:nvPr>
            <p:ph type="ftr" idx="161"/>
          </p:nvPr>
        </p:nvSpPr>
        <p:spPr>
          <a:xfrm>
            <a:off x="4267440" y="6400800"/>
            <a:ext cx="3657600" cy="26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/>
                </a:solidFill>
                <a:effectLst/>
                <a:uFillTx/>
                <a:latin typeface="Arial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&lt;页脚&gt;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98" name="PlaceHolder 6"/>
          <p:cNvSpPr>
            <a:spLocks noGrp="1"/>
          </p:cNvSpPr>
          <p:nvPr>
            <p:ph type="sldNum" idx="162"/>
          </p:nvPr>
        </p:nvSpPr>
        <p:spPr>
          <a:xfrm>
            <a:off x="8274600" y="6400800"/>
            <a:ext cx="3241800" cy="26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99" name="Freeform: Shape 16"/>
          <p:cNvSpPr/>
          <p:nvPr/>
        </p:nvSpPr>
        <p:spPr>
          <a:xfrm>
            <a:off x="11287080" y="0"/>
            <a:ext cx="426960" cy="854640"/>
          </a:xfrm>
          <a:custGeom>
            <a:avLst/>
            <a:gdLst>
              <a:gd name="textAreaLeft" fmla="*/ 0 w 426960"/>
              <a:gd name="textAreaRight" fmla="*/ 427320 w 426960"/>
              <a:gd name="textAreaTop" fmla="*/ 0 h 854640"/>
              <a:gd name="textAreaBottom" fmla="*/ 855000 h 854640"/>
              <a:gd name="GluePoint1X" fmla="*/ 561975 w 561975"/>
              <a:gd name="GluePoint1Y" fmla="*/ 0 h 1123950"/>
              <a:gd name="GluePoint2X" fmla="*/ 561975 w 561975"/>
              <a:gd name="GluePoint2Y" fmla="*/ 1123950 h 1123950"/>
              <a:gd name="GluePoint3X" fmla="*/ 0 w 561975"/>
              <a:gd name="GluePoint3Y" fmla="*/ 561975 h 1123950"/>
              <a:gd name="GluePoint4X" fmla="*/ 561975 w 561975"/>
              <a:gd name="GluePoint4Y" fmla="*/ 0 h 1123950"/>
            </a:gdLst>
            <a:ahLst/>
            <a:cxnLst>
              <a:cxn ang="0">
                <a:pos x="GluePoint1X" y="GluePoint1Y"/>
              </a:cxn>
              <a:cxn ang="0">
                <a:pos x="GluePoint2X" y="GluePoint2Y"/>
              </a:cxn>
              <a:cxn ang="0">
                <a:pos x="GluePoint3X" y="GluePoint3Y"/>
              </a:cxn>
              <a:cxn ang="0">
                <a:pos x="GluePoint4X" y="GluePoint4Y"/>
              </a:cxn>
            </a:cxnLst>
            <a:rect l="textAreaLeft" t="textAreaTop" r="textAreaRight" b="textAreaBottom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rgbClr val="1871c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sp>
        <p:nvSpPr>
          <p:cNvPr id="600" name="Freeform: Shape 17"/>
          <p:cNvSpPr/>
          <p:nvPr/>
        </p:nvSpPr>
        <p:spPr>
          <a:xfrm>
            <a:off x="11765160" y="0"/>
            <a:ext cx="426960" cy="854640"/>
          </a:xfrm>
          <a:custGeom>
            <a:avLst/>
            <a:gdLst>
              <a:gd name="textAreaLeft" fmla="*/ 0 w 426960"/>
              <a:gd name="textAreaRight" fmla="*/ 427320 w 426960"/>
              <a:gd name="textAreaTop" fmla="*/ 0 h 854640"/>
              <a:gd name="textAreaBottom" fmla="*/ 855000 h 854640"/>
              <a:gd name="GluePoint1X" fmla="*/ 561975 w 561975"/>
              <a:gd name="GluePoint1Y" fmla="*/ 0 h 1123950"/>
              <a:gd name="GluePoint2X" fmla="*/ 561975 w 561975"/>
              <a:gd name="GluePoint2Y" fmla="*/ 1123950 h 1123950"/>
              <a:gd name="GluePoint3X" fmla="*/ 0 w 561975"/>
              <a:gd name="GluePoint3Y" fmla="*/ 561975 h 1123950"/>
              <a:gd name="GluePoint4X" fmla="*/ 561975 w 561975"/>
              <a:gd name="GluePoint4Y" fmla="*/ 0 h 1123950"/>
            </a:gdLst>
            <a:ahLst/>
            <a:cxnLst>
              <a:cxn ang="0">
                <a:pos x="GluePoint1X" y="GluePoint1Y"/>
              </a:cxn>
              <a:cxn ang="0">
                <a:pos x="GluePoint2X" y="GluePoint2Y"/>
              </a:cxn>
              <a:cxn ang="0">
                <a:pos x="GluePoint3X" y="GluePoint3Y"/>
              </a:cxn>
              <a:cxn ang="0">
                <a:pos x="GluePoint4X" y="GluePoint4Y"/>
              </a:cxn>
            </a:cxnLst>
            <a:rect l="textAreaLeft" t="textAreaTop" r="textAreaRight" b="textAreaBottom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sp>
        <p:nvSpPr>
          <p:cNvPr id="601" name="Freeform: Shape 19"/>
          <p:cNvSpPr/>
          <p:nvPr/>
        </p:nvSpPr>
        <p:spPr>
          <a:xfrm flipH="1">
            <a:off x="0" y="6003000"/>
            <a:ext cx="426960" cy="854640"/>
          </a:xfrm>
          <a:custGeom>
            <a:avLst/>
            <a:gdLst>
              <a:gd name="textAreaLeft" fmla="*/ 360 w 426960"/>
              <a:gd name="textAreaRight" fmla="*/ 427680 w 426960"/>
              <a:gd name="textAreaTop" fmla="*/ 0 h 854640"/>
              <a:gd name="textAreaBottom" fmla="*/ 855000 h 854640"/>
              <a:gd name="GluePoint1X" fmla="*/ 561975 w 561975"/>
              <a:gd name="GluePoint1Y" fmla="*/ 0 h 1123950"/>
              <a:gd name="GluePoint2X" fmla="*/ 561975 w 561975"/>
              <a:gd name="GluePoint2Y" fmla="*/ 1123950 h 1123950"/>
              <a:gd name="GluePoint3X" fmla="*/ 0 w 561975"/>
              <a:gd name="GluePoint3Y" fmla="*/ 561975 h 1123950"/>
              <a:gd name="GluePoint4X" fmla="*/ 561975 w 561975"/>
              <a:gd name="GluePoint4Y" fmla="*/ 0 h 1123950"/>
            </a:gdLst>
            <a:ahLst/>
            <a:cxnLst>
              <a:cxn ang="0">
                <a:pos x="GluePoint1X" y="GluePoint1Y"/>
              </a:cxn>
              <a:cxn ang="0">
                <a:pos x="GluePoint2X" y="GluePoint2Y"/>
              </a:cxn>
              <a:cxn ang="0">
                <a:pos x="GluePoint3X" y="GluePoint3Y"/>
              </a:cxn>
              <a:cxn ang="0">
                <a:pos x="GluePoint4X" y="GluePoint4Y"/>
              </a:cxn>
            </a:cxnLst>
            <a:rect l="textAreaLeft" t="textAreaTop" r="textAreaRight" b="textAreaBottom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sp>
        <p:nvSpPr>
          <p:cNvPr id="602" name="Freeform: Shape 18"/>
          <p:cNvSpPr/>
          <p:nvPr/>
        </p:nvSpPr>
        <p:spPr>
          <a:xfrm flipH="1">
            <a:off x="478080" y="6003000"/>
            <a:ext cx="426960" cy="854640"/>
          </a:xfrm>
          <a:custGeom>
            <a:avLst/>
            <a:gdLst>
              <a:gd name="textAreaLeft" fmla="*/ 360 w 426960"/>
              <a:gd name="textAreaRight" fmla="*/ 427680 w 426960"/>
              <a:gd name="textAreaTop" fmla="*/ 0 h 854640"/>
              <a:gd name="textAreaBottom" fmla="*/ 855000 h 854640"/>
              <a:gd name="GluePoint1X" fmla="*/ 561975 w 561975"/>
              <a:gd name="GluePoint1Y" fmla="*/ 0 h 1123950"/>
              <a:gd name="GluePoint2X" fmla="*/ 561975 w 561975"/>
              <a:gd name="GluePoint2Y" fmla="*/ 1123950 h 1123950"/>
              <a:gd name="GluePoint3X" fmla="*/ 0 w 561975"/>
              <a:gd name="GluePoint3Y" fmla="*/ 561975 h 1123950"/>
              <a:gd name="GluePoint4X" fmla="*/ 561975 w 561975"/>
              <a:gd name="GluePoint4Y" fmla="*/ 0 h 1123950"/>
            </a:gdLst>
            <a:ahLst/>
            <a:cxnLst>
              <a:cxn ang="0">
                <a:pos x="GluePoint1X" y="GluePoint1Y"/>
              </a:cxn>
              <a:cxn ang="0">
                <a:pos x="GluePoint2X" y="GluePoint2Y"/>
              </a:cxn>
              <a:cxn ang="0">
                <a:pos x="GluePoint3X" y="GluePoint3Y"/>
              </a:cxn>
              <a:cxn ang="0">
                <a:pos x="GluePoint4X" y="GluePoint4Y"/>
              </a:cxn>
            </a:cxnLst>
            <a:rect l="textAreaLeft" t="textAreaTop" r="textAreaRight" b="textAreaBottom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rgbClr val="1871c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clusion">
    <p:bg>
      <p:bgPr>
        <a:solidFill>
          <a:schemeClr val="accent1">
            <a:lumMod val="7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PlaceHolder 1"/>
          <p:cNvSpPr>
            <a:spLocks noGrp="1"/>
          </p:cNvSpPr>
          <p:nvPr>
            <p:ph type="title"/>
          </p:nvPr>
        </p:nvSpPr>
        <p:spPr>
          <a:xfrm>
            <a:off x="847080" y="831960"/>
            <a:ext cx="7342560" cy="1791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 defTabSz="914400">
              <a:lnSpc>
                <a:spcPct val="100000"/>
              </a:lnSpc>
              <a:buNone/>
            </a:pPr>
            <a:r>
              <a:rPr b="1" lang="en-US" sz="6000" strike="noStrike" u="none">
                <a:solidFill>
                  <a:schemeClr val="lt1"/>
                </a:solidFill>
                <a:effectLst/>
                <a:uFillTx/>
                <a:latin typeface="Segoe UI Black"/>
              </a:rPr>
              <a:t>Click to edit Master title style</a:t>
            </a:r>
            <a:endParaRPr b="0" lang="en-US" sz="60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sp>
        <p:nvSpPr>
          <p:cNvPr id="604" name="PlaceHolder 2"/>
          <p:cNvSpPr>
            <a:spLocks noGrp="1"/>
          </p:cNvSpPr>
          <p:nvPr>
            <p:ph type="body"/>
          </p:nvPr>
        </p:nvSpPr>
        <p:spPr>
          <a:xfrm>
            <a:off x="860400" y="3280320"/>
            <a:ext cx="10504800" cy="2742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defTabSz="914400"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chemeClr val="lt1"/>
                </a:solidFill>
                <a:effectLst/>
                <a:uFillTx/>
                <a:latin typeface="Arial"/>
              </a:rPr>
              <a:t>Click to edit Master text styles</a:t>
            </a:r>
            <a:endParaRPr b="0" lang="en-US" sz="14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  <a:p>
            <a:pPr marL="228600" indent="0" defTabSz="914400">
              <a:lnSpc>
                <a:spcPct val="12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lt1"/>
                </a:solidFill>
                <a:effectLst/>
                <a:uFillTx/>
                <a:latin typeface="Arial"/>
              </a:rPr>
              <a:t>Second level</a:t>
            </a:r>
            <a:endParaRPr b="0" lang="en-US" sz="12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  <a:p>
            <a:pPr marL="457200" indent="0" defTabSz="914400">
              <a:lnSpc>
                <a:spcPct val="12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en-US" sz="1100" strike="noStrike" u="none">
                <a:solidFill>
                  <a:schemeClr val="lt1"/>
                </a:solidFill>
                <a:effectLst/>
                <a:uFillTx/>
                <a:latin typeface="Arial"/>
              </a:rPr>
              <a:t>Third level</a:t>
            </a:r>
            <a:endParaRPr b="0" lang="en-US" sz="11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  <a:p>
            <a:pPr marL="685800" indent="0" defTabSz="914400">
              <a:lnSpc>
                <a:spcPct val="12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en-US" sz="1050" strike="noStrike" u="none">
                <a:solidFill>
                  <a:schemeClr val="lt1"/>
                </a:solidFill>
                <a:effectLst/>
                <a:uFillTx/>
                <a:latin typeface="Arial"/>
              </a:rPr>
              <a:t>Fourth level</a:t>
            </a:r>
            <a:endParaRPr b="0" lang="en-US" sz="105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  <a:p>
            <a:pPr marL="914400" indent="0" defTabSz="914400">
              <a:lnSpc>
                <a:spcPct val="12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en-US" sz="1050" strike="noStrike" u="none">
                <a:solidFill>
                  <a:schemeClr val="lt1"/>
                </a:solidFill>
                <a:effectLst/>
                <a:uFillTx/>
                <a:latin typeface="Arial"/>
              </a:rPr>
              <a:t>Fifth level</a:t>
            </a:r>
            <a:endParaRPr b="0" lang="en-US" sz="105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sp>
        <p:nvSpPr>
          <p:cNvPr id="605" name="PlaceHolder 3"/>
          <p:cNvSpPr>
            <a:spLocks noGrp="1"/>
          </p:cNvSpPr>
          <p:nvPr>
            <p:ph type="dt" idx="163"/>
          </p:nvPr>
        </p:nvSpPr>
        <p:spPr>
          <a:xfrm>
            <a:off x="1174680" y="6400800"/>
            <a:ext cx="2743200" cy="26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lt1"/>
                </a:solidFill>
                <a:effectLst/>
                <a:uFillTx/>
                <a:latin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lt1"/>
                </a:solidFill>
                <a:effectLst/>
                <a:uFillTx/>
                <a:latin typeface="Arial"/>
              </a:rPr>
              <a:t>&lt;日期/时间&gt;</a:t>
            </a:r>
            <a:endParaRPr b="0" lang="en-US" sz="12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06" name="PlaceHolder 4"/>
          <p:cNvSpPr>
            <a:spLocks noGrp="1"/>
          </p:cNvSpPr>
          <p:nvPr>
            <p:ph type="ftr" idx="164"/>
          </p:nvPr>
        </p:nvSpPr>
        <p:spPr>
          <a:xfrm>
            <a:off x="4267440" y="6400800"/>
            <a:ext cx="3657600" cy="26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lt1"/>
                </a:solidFill>
                <a:effectLst/>
                <a:uFillTx/>
                <a:latin typeface="Arial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lt1"/>
                </a:solidFill>
                <a:effectLst/>
                <a:uFillTx/>
                <a:latin typeface="Arial"/>
              </a:rPr>
              <a:t>&lt;页脚&gt;</a:t>
            </a:r>
            <a:endParaRPr b="0" lang="en-US" sz="12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07" name="PlaceHolder 5"/>
          <p:cNvSpPr>
            <a:spLocks noGrp="1"/>
          </p:cNvSpPr>
          <p:nvPr>
            <p:ph type="sldNum" idx="165"/>
          </p:nvPr>
        </p:nvSpPr>
        <p:spPr>
          <a:xfrm>
            <a:off x="8274600" y="6400800"/>
            <a:ext cx="3241800" cy="26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endParaRPr b="0" lang="en-US" sz="12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08" name="Freeform: Shape 59"/>
          <p:cNvSpPr/>
          <p:nvPr/>
        </p:nvSpPr>
        <p:spPr>
          <a:xfrm flipH="1">
            <a:off x="10887120" y="0"/>
            <a:ext cx="652320" cy="654120"/>
          </a:xfrm>
          <a:custGeom>
            <a:avLst/>
            <a:gdLst>
              <a:gd name="textAreaLeft" fmla="*/ 360 w 652320"/>
              <a:gd name="textAreaRight" fmla="*/ 653040 w 652320"/>
              <a:gd name="textAreaTop" fmla="*/ 0 h 654120"/>
              <a:gd name="textAreaBottom" fmla="*/ 654480 h 654120"/>
              <a:gd name="GluePoint1X" fmla="*/ 1497298 w 1497298"/>
              <a:gd name="GluePoint1Y" fmla="*/ 0 h 1457281"/>
              <a:gd name="GluePoint2X" fmla="*/ 0 w 1497298"/>
              <a:gd name="GluePoint2Y" fmla="*/ 0 h 1457281"/>
              <a:gd name="GluePoint3X" fmla="*/ 0 w 1497298"/>
              <a:gd name="GluePoint3Y" fmla="*/ 1457281 h 1457281"/>
            </a:gdLst>
            <a:ahLst/>
            <a:cxnLst>
              <a:cxn ang="0">
                <a:pos x="GluePoint1X" y="GluePoint1Y"/>
              </a:cxn>
              <a:cxn ang="0">
                <a:pos x="GluePoint2X" y="GluePoint2Y"/>
              </a:cxn>
              <a:cxn ang="0">
                <a:pos x="GluePoint3X" y="GluePoint3Y"/>
              </a:cxn>
            </a:cxnLst>
            <a:rect l="textAreaLeft" t="textAreaTop" r="textAreaRight" b="textAreaBottom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sp>
        <p:nvSpPr>
          <p:cNvPr id="609" name="Rectangle 9"/>
          <p:cNvSpPr/>
          <p:nvPr/>
        </p:nvSpPr>
        <p:spPr>
          <a:xfrm flipV="1" rot="16200000">
            <a:off x="11539440" y="0"/>
            <a:ext cx="654120" cy="652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sp>
        <p:nvSpPr>
          <p:cNvPr id="610" name="Rectangle 11"/>
          <p:cNvSpPr/>
          <p:nvPr/>
        </p:nvSpPr>
        <p:spPr>
          <a:xfrm flipH="1" rot="16200000">
            <a:off x="-360" y="6204240"/>
            <a:ext cx="654120" cy="652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sp>
        <p:nvSpPr>
          <p:cNvPr id="611" name="Freeform: Shape 59"/>
          <p:cNvSpPr/>
          <p:nvPr/>
        </p:nvSpPr>
        <p:spPr>
          <a:xfrm flipV="1">
            <a:off x="652680" y="6202800"/>
            <a:ext cx="652320" cy="654120"/>
          </a:xfrm>
          <a:custGeom>
            <a:avLst/>
            <a:gdLst>
              <a:gd name="textAreaLeft" fmla="*/ 0 w 652320"/>
              <a:gd name="textAreaRight" fmla="*/ 652680 w 652320"/>
              <a:gd name="textAreaTop" fmla="*/ -360 h 654120"/>
              <a:gd name="textAreaBottom" fmla="*/ 654120 h 654120"/>
              <a:gd name="GluePoint1X" fmla="*/ 1497298 w 1497298"/>
              <a:gd name="GluePoint1Y" fmla="*/ 0 h 1457281"/>
              <a:gd name="GluePoint2X" fmla="*/ 0 w 1497298"/>
              <a:gd name="GluePoint2Y" fmla="*/ 0 h 1457281"/>
              <a:gd name="GluePoint3X" fmla="*/ 0 w 1497298"/>
              <a:gd name="GluePoint3Y" fmla="*/ 1457281 h 1457281"/>
            </a:gdLst>
            <a:ahLst/>
            <a:cxnLst>
              <a:cxn ang="0">
                <a:pos x="GluePoint1X" y="GluePoint1Y"/>
              </a:cxn>
              <a:cxn ang="0">
                <a:pos x="GluePoint2X" y="GluePoint2Y"/>
              </a:cxn>
              <a:cxn ang="0">
                <a:pos x="GluePoint3X" y="GluePoint3Y"/>
              </a:cxn>
            </a:cxnLst>
            <a:rect l="textAreaLeft" t="textAreaTop" r="textAreaRight" b="textAreaBottom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Photo 3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Rectangle 23"/>
          <p:cNvSpPr/>
          <p:nvPr/>
        </p:nvSpPr>
        <p:spPr>
          <a:xfrm>
            <a:off x="7066080" y="6245640"/>
            <a:ext cx="5133960" cy="61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sp>
        <p:nvSpPr>
          <p:cNvPr id="613" name="PlaceHolder 1"/>
          <p:cNvSpPr>
            <a:spLocks noGrp="1"/>
          </p:cNvSpPr>
          <p:nvPr>
            <p:ph type="title"/>
          </p:nvPr>
        </p:nvSpPr>
        <p:spPr>
          <a:xfrm>
            <a:off x="910800" y="482400"/>
            <a:ext cx="5824080" cy="3987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 defTabSz="914400">
              <a:lnSpc>
                <a:spcPct val="100000"/>
              </a:lnSpc>
              <a:buNone/>
            </a:pPr>
            <a:r>
              <a:rPr b="1" lang="en-US" sz="5400" strike="noStrike" u="none">
                <a:solidFill>
                  <a:schemeClr val="dk1"/>
                </a:solidFill>
                <a:effectLst/>
                <a:uFillTx/>
                <a:latin typeface="Segoe UI Black"/>
              </a:rPr>
              <a:t>Click to edit Master title style</a:t>
            </a:r>
            <a:endParaRPr b="0" lang="en-US" sz="54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614" name="PlaceHolder 2"/>
          <p:cNvSpPr>
            <a:spLocks noGrp="1"/>
          </p:cNvSpPr>
          <p:nvPr>
            <p:ph type="body"/>
          </p:nvPr>
        </p:nvSpPr>
        <p:spPr>
          <a:xfrm>
            <a:off x="910800" y="5978880"/>
            <a:ext cx="1737000" cy="26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 defTabSz="914400">
              <a:lnSpc>
                <a:spcPct val="120000"/>
              </a:lnSpc>
              <a:buNone/>
              <a:tabLst>
                <a:tab algn="l" pos="0"/>
              </a:tabLst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Presenter Name</a:t>
            </a:r>
            <a:endParaRPr b="0" lang="en-US" sz="16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615" name="PlaceHolder 3"/>
          <p:cNvSpPr>
            <a:spLocks noGrp="1"/>
          </p:cNvSpPr>
          <p:nvPr>
            <p:ph type="body"/>
          </p:nvPr>
        </p:nvSpPr>
        <p:spPr>
          <a:xfrm>
            <a:off x="7066080" y="1330920"/>
            <a:ext cx="3772440" cy="4914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lnSpc>
                <a:spcPct val="12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点击以编辑提纲文本格式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2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第二提纲级别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2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第三提纲级别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2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第四提纲级别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2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第五提纲级别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2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第六提纲级别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2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第七提纲级别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616" name="PlaceHolder 4"/>
          <p:cNvSpPr>
            <a:spLocks noGrp="1"/>
          </p:cNvSpPr>
          <p:nvPr>
            <p:ph type="dt" idx="166"/>
          </p:nvPr>
        </p:nvSpPr>
        <p:spPr>
          <a:xfrm>
            <a:off x="657360" y="6400800"/>
            <a:ext cx="2743200" cy="26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/>
                </a:solidFill>
                <a:effectLst/>
                <a:uFillTx/>
                <a:latin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&lt;日期/时间&gt;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17" name="PlaceHolder 5"/>
          <p:cNvSpPr>
            <a:spLocks noGrp="1"/>
          </p:cNvSpPr>
          <p:nvPr>
            <p:ph type="ftr" idx="167"/>
          </p:nvPr>
        </p:nvSpPr>
        <p:spPr>
          <a:xfrm>
            <a:off x="4267440" y="6400800"/>
            <a:ext cx="3657600" cy="26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/>
                </a:solidFill>
                <a:effectLst/>
                <a:uFillTx/>
                <a:latin typeface="Arial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&lt;页脚&gt;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18" name="PlaceHolder 6"/>
          <p:cNvSpPr>
            <a:spLocks noGrp="1"/>
          </p:cNvSpPr>
          <p:nvPr>
            <p:ph type="sldNum" idx="168"/>
          </p:nvPr>
        </p:nvSpPr>
        <p:spPr>
          <a:xfrm>
            <a:off x="8274600" y="6400800"/>
            <a:ext cx="3241800" cy="26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19" name="Rectangle 8"/>
          <p:cNvSpPr/>
          <p:nvPr/>
        </p:nvSpPr>
        <p:spPr>
          <a:xfrm rot="5400000">
            <a:off x="1184040" y="-700200"/>
            <a:ext cx="273960" cy="16743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sp>
        <p:nvSpPr>
          <p:cNvPr id="620" name="Rectangle 9"/>
          <p:cNvSpPr/>
          <p:nvPr/>
        </p:nvSpPr>
        <p:spPr>
          <a:xfrm rot="5400000">
            <a:off x="104760" y="-104400"/>
            <a:ext cx="273960" cy="48312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sp>
        <p:nvSpPr>
          <p:cNvPr id="621" name="Rectangle 6"/>
          <p:cNvSpPr/>
          <p:nvPr/>
        </p:nvSpPr>
        <p:spPr>
          <a:xfrm rot="10800000">
            <a:off x="10835280" y="360"/>
            <a:ext cx="1365480" cy="2231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sp>
        <p:nvSpPr>
          <p:cNvPr id="622" name="Freeform: Shape 59"/>
          <p:cNvSpPr/>
          <p:nvPr/>
        </p:nvSpPr>
        <p:spPr>
          <a:xfrm flipH="1" flipV="1">
            <a:off x="10841760" y="-360"/>
            <a:ext cx="1357560" cy="2231640"/>
          </a:xfrm>
          <a:custGeom>
            <a:avLst/>
            <a:gdLst>
              <a:gd name="textAreaLeft" fmla="*/ -360 w 1357560"/>
              <a:gd name="textAreaRight" fmla="*/ 1357560 w 1357560"/>
              <a:gd name="textAreaTop" fmla="*/ -360 h 2231640"/>
              <a:gd name="textAreaBottom" fmla="*/ 2231640 h 2231640"/>
              <a:gd name="GluePoint1X" fmla="*/ 1497298 w 1497298"/>
              <a:gd name="GluePoint1Y" fmla="*/ 0 h 1457281"/>
              <a:gd name="GluePoint2X" fmla="*/ 0 w 1497298"/>
              <a:gd name="GluePoint2Y" fmla="*/ 0 h 1457281"/>
              <a:gd name="GluePoint3X" fmla="*/ 0 w 1497298"/>
              <a:gd name="GluePoint3Y" fmla="*/ 1457281 h 1457281"/>
            </a:gdLst>
            <a:ahLst/>
            <a:cxnLst>
              <a:cxn ang="0">
                <a:pos x="GluePoint1X" y="GluePoint1Y"/>
              </a:cxn>
              <a:cxn ang="0">
                <a:pos x="GluePoint2X" y="GluePoint2Y"/>
              </a:cxn>
              <a:cxn ang="0">
                <a:pos x="GluePoint3X" y="GluePoint3Y"/>
              </a:cxn>
            </a:cxnLst>
            <a:rect l="textAreaLeft" t="textAreaTop" r="textAreaRight" b="textAreaBottom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sp>
        <p:nvSpPr>
          <p:cNvPr id="623" name="Rectangle 6"/>
          <p:cNvSpPr/>
          <p:nvPr/>
        </p:nvSpPr>
        <p:spPr>
          <a:xfrm rot="10800000">
            <a:off x="10835280" y="2232360"/>
            <a:ext cx="1357560" cy="1916280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624" name="Freeform: Shape 9"/>
          <p:cNvSpPr/>
          <p:nvPr/>
        </p:nvSpPr>
        <p:spPr>
          <a:xfrm flipV="1">
            <a:off x="10834560" y="3429000"/>
            <a:ext cx="1365840" cy="719280"/>
          </a:xfrm>
          <a:custGeom>
            <a:avLst/>
            <a:gdLst>
              <a:gd name="textAreaLeft" fmla="*/ 0 w 1365840"/>
              <a:gd name="textAreaRight" fmla="*/ 1366200 w 1365840"/>
              <a:gd name="textAreaTop" fmla="*/ 360 h 719280"/>
              <a:gd name="textAreaBottom" fmla="*/ 720000 h 719280"/>
              <a:gd name="GluePoint1X" fmla="*/ 0 w 2351450"/>
              <a:gd name="GluePoint1Y" fmla="*/ 0 h 1170173"/>
              <a:gd name="GluePoint2X" fmla="*/ 2351450 w 2351450"/>
              <a:gd name="GluePoint2Y" fmla="*/ 0 h 1170173"/>
              <a:gd name="GluePoint3X" fmla="*/ 2345674 w 2351450"/>
              <a:gd name="GluePoint3Y" fmla="*/ 114394 h 1170173"/>
              <a:gd name="GluePoint4X" fmla="*/ 1175725 w 2351450"/>
              <a:gd name="GluePoint4Y" fmla="*/ 1170173 h 1170173"/>
              <a:gd name="GluePoint5X" fmla="*/ 5777 w 2351450"/>
              <a:gd name="GluePoint5Y" fmla="*/ 114394 h 1170173"/>
            </a:gdLst>
            <a:ahLst/>
            <a:cxnLst>
              <a:cxn ang="0">
                <a:pos x="GluePoint1X" y="GluePoint1Y"/>
              </a:cxn>
              <a:cxn ang="0">
                <a:pos x="GluePoint2X" y="GluePoint2Y"/>
              </a:cxn>
              <a:cxn ang="0">
                <a:pos x="GluePoint3X" y="GluePoint3Y"/>
              </a:cxn>
              <a:cxn ang="0">
                <a:pos x="GluePoint4X" y="GluePoint4Y"/>
              </a:cxn>
              <a:cxn ang="0">
                <a:pos x="GluePoint5X" y="GluePoint5Y"/>
              </a:cxn>
            </a:cxnLst>
            <a:rect l="textAreaLeft" t="textAreaTop" r="textAreaRight" b="textAreaBottom"/>
            <a:pathLst>
              <a:path w="2351450" h="1170173">
                <a:moveTo>
                  <a:pt x="0" y="0"/>
                </a:moveTo>
                <a:lnTo>
                  <a:pt x="2351450" y="0"/>
                </a:lnTo>
                <a:lnTo>
                  <a:pt x="2345674" y="114394"/>
                </a:lnTo>
                <a:cubicBezTo>
                  <a:pt x="2285450" y="707410"/>
                  <a:pt x="1784630" y="1170173"/>
                  <a:pt x="1175725" y="1170173"/>
                </a:cubicBezTo>
                <a:cubicBezTo>
                  <a:pt x="566821" y="1170173"/>
                  <a:pt x="66001" y="707410"/>
                  <a:pt x="5777" y="11439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GB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sp>
        <p:nvSpPr>
          <p:cNvPr id="625" name="Rectangle 8"/>
          <p:cNvSpPr/>
          <p:nvPr/>
        </p:nvSpPr>
        <p:spPr>
          <a:xfrm flipV="1" rot="10800000">
            <a:off x="10835280" y="4149000"/>
            <a:ext cx="1365480" cy="2096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sp>
        <p:nvSpPr>
          <p:cNvPr id="626" name="Freeform: Shape 59"/>
          <p:cNvSpPr/>
          <p:nvPr/>
        </p:nvSpPr>
        <p:spPr>
          <a:xfrm flipH="1" flipV="1">
            <a:off x="10833840" y="4148640"/>
            <a:ext cx="1365480" cy="2096640"/>
          </a:xfrm>
          <a:custGeom>
            <a:avLst/>
            <a:gdLst>
              <a:gd name="textAreaLeft" fmla="*/ -360 w 1365480"/>
              <a:gd name="textAreaRight" fmla="*/ 1365480 w 1365480"/>
              <a:gd name="textAreaTop" fmla="*/ 360 h 2096640"/>
              <a:gd name="textAreaBottom" fmla="*/ 2097360 h 2096640"/>
              <a:gd name="GluePoint1X" fmla="*/ 1497298 w 1497298"/>
              <a:gd name="GluePoint1Y" fmla="*/ 0 h 1457281"/>
              <a:gd name="GluePoint2X" fmla="*/ 0 w 1497298"/>
              <a:gd name="GluePoint2Y" fmla="*/ 0 h 1457281"/>
              <a:gd name="GluePoint3X" fmla="*/ 0 w 1497298"/>
              <a:gd name="GluePoint3Y" fmla="*/ 1457281 h 1457281"/>
            </a:gdLst>
            <a:ahLst/>
            <a:cxnLst>
              <a:cxn ang="0">
                <a:pos x="GluePoint1X" y="GluePoint1Y"/>
              </a:cxn>
              <a:cxn ang="0">
                <a:pos x="GluePoint2X" y="GluePoint2Y"/>
              </a:cxn>
              <a:cxn ang="0">
                <a:pos x="GluePoint3X" y="GluePoint3Y"/>
              </a:cxn>
            </a:cxnLst>
            <a:rect l="textAreaLeft" t="textAreaTop" r="textAreaRight" b="textAreaBottom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clusion 2">
    <p:bg>
      <p:bgPr>
        <a:solidFill>
          <a:schemeClr val="accent1">
            <a:lumMod val="7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PlaceHolder 1"/>
          <p:cNvSpPr>
            <a:spLocks noGrp="1"/>
          </p:cNvSpPr>
          <p:nvPr>
            <p:ph type="title"/>
          </p:nvPr>
        </p:nvSpPr>
        <p:spPr>
          <a:xfrm>
            <a:off x="843840" y="1627200"/>
            <a:ext cx="8431200" cy="184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 defTabSz="914400">
              <a:lnSpc>
                <a:spcPct val="100000"/>
              </a:lnSpc>
              <a:buNone/>
            </a:pPr>
            <a:r>
              <a:rPr b="1" lang="en-US" sz="6000" strike="noStrike" u="none">
                <a:solidFill>
                  <a:schemeClr val="lt1"/>
                </a:solidFill>
                <a:effectLst/>
                <a:uFillTx/>
                <a:latin typeface="Segoe UI Black"/>
              </a:rPr>
              <a:t>Click to edit Master title style</a:t>
            </a:r>
            <a:endParaRPr b="0" lang="en-US" sz="60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sp>
        <p:nvSpPr>
          <p:cNvPr id="628" name="PlaceHolder 2"/>
          <p:cNvSpPr>
            <a:spLocks noGrp="1"/>
          </p:cNvSpPr>
          <p:nvPr>
            <p:ph type="body"/>
          </p:nvPr>
        </p:nvSpPr>
        <p:spPr>
          <a:xfrm>
            <a:off x="844200" y="3622680"/>
            <a:ext cx="8430840" cy="2150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defTabSz="914400"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chemeClr val="lt1"/>
                </a:solidFill>
                <a:effectLst/>
                <a:uFillTx/>
                <a:latin typeface="Arial"/>
              </a:rPr>
              <a:t>Click to edit Master text styles</a:t>
            </a:r>
            <a:endParaRPr b="0" lang="en-US" sz="14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  <a:p>
            <a:pPr marL="228600" indent="0" defTabSz="914400">
              <a:lnSpc>
                <a:spcPct val="12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lt1"/>
                </a:solidFill>
                <a:effectLst/>
                <a:uFillTx/>
                <a:latin typeface="Arial"/>
              </a:rPr>
              <a:t>Second level</a:t>
            </a:r>
            <a:endParaRPr b="0" lang="en-US" sz="12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  <a:p>
            <a:pPr marL="457200" indent="0" defTabSz="914400">
              <a:lnSpc>
                <a:spcPct val="12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en-US" sz="1100" strike="noStrike" u="none">
                <a:solidFill>
                  <a:schemeClr val="lt1"/>
                </a:solidFill>
                <a:effectLst/>
                <a:uFillTx/>
                <a:latin typeface="Arial"/>
              </a:rPr>
              <a:t>Third level</a:t>
            </a:r>
            <a:endParaRPr b="0" lang="en-US" sz="11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  <a:p>
            <a:pPr marL="685800" indent="0" defTabSz="914400">
              <a:lnSpc>
                <a:spcPct val="12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en-US" sz="1050" strike="noStrike" u="none">
                <a:solidFill>
                  <a:schemeClr val="lt1"/>
                </a:solidFill>
                <a:effectLst/>
                <a:uFillTx/>
                <a:latin typeface="Arial"/>
              </a:rPr>
              <a:t>Fourth level</a:t>
            </a:r>
            <a:endParaRPr b="0" lang="en-US" sz="105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  <a:p>
            <a:pPr marL="914400" indent="0" defTabSz="914400">
              <a:lnSpc>
                <a:spcPct val="12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en-US" sz="1000" strike="noStrike" u="none">
                <a:solidFill>
                  <a:schemeClr val="lt1"/>
                </a:solidFill>
                <a:effectLst/>
                <a:uFillTx/>
                <a:latin typeface="Arial"/>
              </a:rPr>
              <a:t>Fifth level</a:t>
            </a:r>
            <a:endParaRPr b="0" lang="en-US" sz="10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sp>
        <p:nvSpPr>
          <p:cNvPr id="629" name="PlaceHolder 3"/>
          <p:cNvSpPr>
            <a:spLocks noGrp="1"/>
          </p:cNvSpPr>
          <p:nvPr>
            <p:ph type="dt" idx="169"/>
          </p:nvPr>
        </p:nvSpPr>
        <p:spPr>
          <a:xfrm>
            <a:off x="1174680" y="6400800"/>
            <a:ext cx="2743200" cy="26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lt1"/>
                </a:solidFill>
                <a:effectLst/>
                <a:uFillTx/>
                <a:latin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lt1"/>
                </a:solidFill>
                <a:effectLst/>
                <a:uFillTx/>
                <a:latin typeface="Arial"/>
              </a:rPr>
              <a:t>&lt;日期/时间&gt;</a:t>
            </a:r>
            <a:endParaRPr b="0" lang="en-US" sz="12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30" name="PlaceHolder 4"/>
          <p:cNvSpPr>
            <a:spLocks noGrp="1"/>
          </p:cNvSpPr>
          <p:nvPr>
            <p:ph type="ftr" idx="170"/>
          </p:nvPr>
        </p:nvSpPr>
        <p:spPr>
          <a:xfrm>
            <a:off x="4267440" y="6400800"/>
            <a:ext cx="3657600" cy="26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lt1"/>
                </a:solidFill>
                <a:effectLst/>
                <a:uFillTx/>
                <a:latin typeface="Arial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lt1"/>
                </a:solidFill>
                <a:effectLst/>
                <a:uFillTx/>
                <a:latin typeface="Arial"/>
              </a:rPr>
              <a:t>&lt;页脚&gt;</a:t>
            </a:r>
            <a:endParaRPr b="0" lang="en-US" sz="12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31" name="PlaceHolder 5"/>
          <p:cNvSpPr>
            <a:spLocks noGrp="1"/>
          </p:cNvSpPr>
          <p:nvPr>
            <p:ph type="sldNum" idx="171"/>
          </p:nvPr>
        </p:nvSpPr>
        <p:spPr>
          <a:xfrm>
            <a:off x="8274600" y="6400800"/>
            <a:ext cx="3241800" cy="26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endParaRPr b="0" lang="en-US" sz="12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32" name="Freeform: Shape 16"/>
          <p:cNvSpPr/>
          <p:nvPr/>
        </p:nvSpPr>
        <p:spPr>
          <a:xfrm>
            <a:off x="11287080" y="0"/>
            <a:ext cx="426960" cy="854640"/>
          </a:xfrm>
          <a:custGeom>
            <a:avLst/>
            <a:gdLst>
              <a:gd name="textAreaLeft" fmla="*/ 0 w 426960"/>
              <a:gd name="textAreaRight" fmla="*/ 427320 w 426960"/>
              <a:gd name="textAreaTop" fmla="*/ 0 h 854640"/>
              <a:gd name="textAreaBottom" fmla="*/ 855000 h 854640"/>
              <a:gd name="GluePoint1X" fmla="*/ 561975 w 561975"/>
              <a:gd name="GluePoint1Y" fmla="*/ 0 h 1123950"/>
              <a:gd name="GluePoint2X" fmla="*/ 561975 w 561975"/>
              <a:gd name="GluePoint2Y" fmla="*/ 1123950 h 1123950"/>
              <a:gd name="GluePoint3X" fmla="*/ 0 w 561975"/>
              <a:gd name="GluePoint3Y" fmla="*/ 561975 h 1123950"/>
              <a:gd name="GluePoint4X" fmla="*/ 561975 w 561975"/>
              <a:gd name="GluePoint4Y" fmla="*/ 0 h 1123950"/>
            </a:gdLst>
            <a:ahLst/>
            <a:cxnLst>
              <a:cxn ang="0">
                <a:pos x="GluePoint1X" y="GluePoint1Y"/>
              </a:cxn>
              <a:cxn ang="0">
                <a:pos x="GluePoint2X" y="GluePoint2Y"/>
              </a:cxn>
              <a:cxn ang="0">
                <a:pos x="GluePoint3X" y="GluePoint3Y"/>
              </a:cxn>
              <a:cxn ang="0">
                <a:pos x="GluePoint4X" y="GluePoint4Y"/>
              </a:cxn>
            </a:cxnLst>
            <a:rect l="textAreaLeft" t="textAreaTop" r="textAreaRight" b="textAreaBottom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sp>
        <p:nvSpPr>
          <p:cNvPr id="633" name="Freeform: Shape 17"/>
          <p:cNvSpPr/>
          <p:nvPr/>
        </p:nvSpPr>
        <p:spPr>
          <a:xfrm>
            <a:off x="11765160" y="0"/>
            <a:ext cx="426960" cy="854640"/>
          </a:xfrm>
          <a:custGeom>
            <a:avLst/>
            <a:gdLst>
              <a:gd name="textAreaLeft" fmla="*/ 0 w 426960"/>
              <a:gd name="textAreaRight" fmla="*/ 427320 w 426960"/>
              <a:gd name="textAreaTop" fmla="*/ 0 h 854640"/>
              <a:gd name="textAreaBottom" fmla="*/ 855000 h 854640"/>
              <a:gd name="GluePoint1X" fmla="*/ 561975 w 561975"/>
              <a:gd name="GluePoint1Y" fmla="*/ 0 h 1123950"/>
              <a:gd name="GluePoint2X" fmla="*/ 561975 w 561975"/>
              <a:gd name="GluePoint2Y" fmla="*/ 1123950 h 1123950"/>
              <a:gd name="GluePoint3X" fmla="*/ 0 w 561975"/>
              <a:gd name="GluePoint3Y" fmla="*/ 561975 h 1123950"/>
              <a:gd name="GluePoint4X" fmla="*/ 561975 w 561975"/>
              <a:gd name="GluePoint4Y" fmla="*/ 0 h 1123950"/>
            </a:gdLst>
            <a:ahLst/>
            <a:cxnLst>
              <a:cxn ang="0">
                <a:pos x="GluePoint1X" y="GluePoint1Y"/>
              </a:cxn>
              <a:cxn ang="0">
                <a:pos x="GluePoint2X" y="GluePoint2Y"/>
              </a:cxn>
              <a:cxn ang="0">
                <a:pos x="GluePoint3X" y="GluePoint3Y"/>
              </a:cxn>
              <a:cxn ang="0">
                <a:pos x="GluePoint4X" y="GluePoint4Y"/>
              </a:cxn>
            </a:cxnLst>
            <a:rect l="textAreaLeft" t="textAreaTop" r="textAreaRight" b="textAreaBottom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sp>
        <p:nvSpPr>
          <p:cNvPr id="634" name="Freeform: Shape 19"/>
          <p:cNvSpPr/>
          <p:nvPr/>
        </p:nvSpPr>
        <p:spPr>
          <a:xfrm flipH="1">
            <a:off x="0" y="6003000"/>
            <a:ext cx="426960" cy="854640"/>
          </a:xfrm>
          <a:custGeom>
            <a:avLst/>
            <a:gdLst>
              <a:gd name="textAreaLeft" fmla="*/ 360 w 426960"/>
              <a:gd name="textAreaRight" fmla="*/ 427680 w 426960"/>
              <a:gd name="textAreaTop" fmla="*/ 0 h 854640"/>
              <a:gd name="textAreaBottom" fmla="*/ 855000 h 854640"/>
              <a:gd name="GluePoint1X" fmla="*/ 561975 w 561975"/>
              <a:gd name="GluePoint1Y" fmla="*/ 0 h 1123950"/>
              <a:gd name="GluePoint2X" fmla="*/ 561975 w 561975"/>
              <a:gd name="GluePoint2Y" fmla="*/ 1123950 h 1123950"/>
              <a:gd name="GluePoint3X" fmla="*/ 0 w 561975"/>
              <a:gd name="GluePoint3Y" fmla="*/ 561975 h 1123950"/>
              <a:gd name="GluePoint4X" fmla="*/ 561975 w 561975"/>
              <a:gd name="GluePoint4Y" fmla="*/ 0 h 1123950"/>
            </a:gdLst>
            <a:ahLst/>
            <a:cxnLst>
              <a:cxn ang="0">
                <a:pos x="GluePoint1X" y="GluePoint1Y"/>
              </a:cxn>
              <a:cxn ang="0">
                <a:pos x="GluePoint2X" y="GluePoint2Y"/>
              </a:cxn>
              <a:cxn ang="0">
                <a:pos x="GluePoint3X" y="GluePoint3Y"/>
              </a:cxn>
              <a:cxn ang="0">
                <a:pos x="GluePoint4X" y="GluePoint4Y"/>
              </a:cxn>
            </a:cxnLst>
            <a:rect l="textAreaLeft" t="textAreaTop" r="textAreaRight" b="textAreaBottom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sp>
        <p:nvSpPr>
          <p:cNvPr id="635" name="Freeform: Shape 18"/>
          <p:cNvSpPr/>
          <p:nvPr/>
        </p:nvSpPr>
        <p:spPr>
          <a:xfrm flipH="1">
            <a:off x="478080" y="6003000"/>
            <a:ext cx="426960" cy="854640"/>
          </a:xfrm>
          <a:custGeom>
            <a:avLst/>
            <a:gdLst>
              <a:gd name="textAreaLeft" fmla="*/ 360 w 426960"/>
              <a:gd name="textAreaRight" fmla="*/ 427680 w 426960"/>
              <a:gd name="textAreaTop" fmla="*/ 0 h 854640"/>
              <a:gd name="textAreaBottom" fmla="*/ 855000 h 854640"/>
              <a:gd name="GluePoint1X" fmla="*/ 561975 w 561975"/>
              <a:gd name="GluePoint1Y" fmla="*/ 0 h 1123950"/>
              <a:gd name="GluePoint2X" fmla="*/ 561975 w 561975"/>
              <a:gd name="GluePoint2Y" fmla="*/ 1123950 h 1123950"/>
              <a:gd name="GluePoint3X" fmla="*/ 0 w 561975"/>
              <a:gd name="GluePoint3Y" fmla="*/ 561975 h 1123950"/>
              <a:gd name="GluePoint4X" fmla="*/ 561975 w 561975"/>
              <a:gd name="GluePoint4Y" fmla="*/ 0 h 1123950"/>
            </a:gdLst>
            <a:ahLst/>
            <a:cxnLst>
              <a:cxn ang="0">
                <a:pos x="GluePoint1X" y="GluePoint1Y"/>
              </a:cxn>
              <a:cxn ang="0">
                <a:pos x="GluePoint2X" y="GluePoint2Y"/>
              </a:cxn>
              <a:cxn ang="0">
                <a:pos x="GluePoint3X" y="GluePoint3Y"/>
              </a:cxn>
              <a:cxn ang="0">
                <a:pos x="GluePoint4X" y="GluePoint4Y"/>
              </a:cxn>
            </a:cxnLst>
            <a:rect l="textAreaLeft" t="textAreaTop" r="textAreaRight" b="textAreaBottom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losing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Rectangle 23"/>
          <p:cNvSpPr/>
          <p:nvPr/>
        </p:nvSpPr>
        <p:spPr>
          <a:xfrm>
            <a:off x="7066080" y="6245640"/>
            <a:ext cx="5126040" cy="61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sp>
        <p:nvSpPr>
          <p:cNvPr id="637" name="PlaceHolder 1"/>
          <p:cNvSpPr>
            <a:spLocks noGrp="1"/>
          </p:cNvSpPr>
          <p:nvPr>
            <p:ph type="title"/>
          </p:nvPr>
        </p:nvSpPr>
        <p:spPr>
          <a:xfrm>
            <a:off x="1085760" y="1532160"/>
            <a:ext cx="5273280" cy="379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defTabSz="914400">
              <a:lnSpc>
                <a:spcPct val="100000"/>
              </a:lnSpc>
              <a:buNone/>
            </a:pPr>
            <a:r>
              <a:rPr b="1" lang="en-US" sz="5400" strike="noStrike" u="none">
                <a:solidFill>
                  <a:schemeClr val="dk1"/>
                </a:solidFill>
                <a:effectLst/>
                <a:uFillTx/>
                <a:latin typeface="Segoe UI Black"/>
              </a:rPr>
              <a:t>Click to edit Master title style</a:t>
            </a:r>
            <a:endParaRPr b="0" lang="en-US" sz="54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638" name="PlaceHolder 2"/>
          <p:cNvSpPr>
            <a:spLocks noGrp="1"/>
          </p:cNvSpPr>
          <p:nvPr>
            <p:ph type="body"/>
          </p:nvPr>
        </p:nvSpPr>
        <p:spPr>
          <a:xfrm>
            <a:off x="7063920" y="1326960"/>
            <a:ext cx="3778560" cy="4923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lnSpc>
                <a:spcPct val="12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点击以编辑提纲文本格式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2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第二提纲级别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2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第三提纲级别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2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第四提纲级别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2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第五提纲级别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2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第六提纲级别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2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第七提纲级别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639" name="PlaceHolder 3"/>
          <p:cNvSpPr>
            <a:spLocks noGrp="1"/>
          </p:cNvSpPr>
          <p:nvPr>
            <p:ph type="dt" idx="172"/>
          </p:nvPr>
        </p:nvSpPr>
        <p:spPr>
          <a:xfrm>
            <a:off x="657360" y="6400800"/>
            <a:ext cx="2743200" cy="26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/>
                </a:solidFill>
                <a:effectLst/>
                <a:uFillTx/>
                <a:latin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&lt;日期/时间&gt;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40" name="PlaceHolder 4"/>
          <p:cNvSpPr>
            <a:spLocks noGrp="1"/>
          </p:cNvSpPr>
          <p:nvPr>
            <p:ph type="ftr" idx="173"/>
          </p:nvPr>
        </p:nvSpPr>
        <p:spPr>
          <a:xfrm>
            <a:off x="4267440" y="6400800"/>
            <a:ext cx="3657600" cy="26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/>
                </a:solidFill>
                <a:effectLst/>
                <a:uFillTx/>
                <a:latin typeface="Arial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&lt;页脚&gt;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41" name="PlaceHolder 5"/>
          <p:cNvSpPr>
            <a:spLocks noGrp="1"/>
          </p:cNvSpPr>
          <p:nvPr>
            <p:ph type="sldNum" idx="174"/>
          </p:nvPr>
        </p:nvSpPr>
        <p:spPr>
          <a:xfrm>
            <a:off x="8274600" y="6400800"/>
            <a:ext cx="3241800" cy="26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42" name="Rectangle 9"/>
          <p:cNvSpPr/>
          <p:nvPr/>
        </p:nvSpPr>
        <p:spPr>
          <a:xfrm rot="5400000">
            <a:off x="103680" y="-103320"/>
            <a:ext cx="273960" cy="48096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sp>
        <p:nvSpPr>
          <p:cNvPr id="643" name="Rectangle 8"/>
          <p:cNvSpPr/>
          <p:nvPr/>
        </p:nvSpPr>
        <p:spPr>
          <a:xfrm rot="5400000">
            <a:off x="1184040" y="-700200"/>
            <a:ext cx="273960" cy="16743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sp>
        <p:nvSpPr>
          <p:cNvPr id="644" name="Rectangle 6"/>
          <p:cNvSpPr/>
          <p:nvPr/>
        </p:nvSpPr>
        <p:spPr>
          <a:xfrm rot="10800000">
            <a:off x="10835280" y="360"/>
            <a:ext cx="1365480" cy="2231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sp>
        <p:nvSpPr>
          <p:cNvPr id="645" name="Freeform: Shape 59"/>
          <p:cNvSpPr/>
          <p:nvPr/>
        </p:nvSpPr>
        <p:spPr>
          <a:xfrm flipH="1" flipV="1">
            <a:off x="10841760" y="-360"/>
            <a:ext cx="1357560" cy="2231640"/>
          </a:xfrm>
          <a:custGeom>
            <a:avLst/>
            <a:gdLst>
              <a:gd name="textAreaLeft" fmla="*/ -360 w 1357560"/>
              <a:gd name="textAreaRight" fmla="*/ 1357560 w 1357560"/>
              <a:gd name="textAreaTop" fmla="*/ -360 h 2231640"/>
              <a:gd name="textAreaBottom" fmla="*/ 2231640 h 2231640"/>
              <a:gd name="GluePoint1X" fmla="*/ 1497298 w 1497298"/>
              <a:gd name="GluePoint1Y" fmla="*/ 0 h 1457281"/>
              <a:gd name="GluePoint2X" fmla="*/ 0 w 1497298"/>
              <a:gd name="GluePoint2Y" fmla="*/ 0 h 1457281"/>
              <a:gd name="GluePoint3X" fmla="*/ 0 w 1497298"/>
              <a:gd name="GluePoint3Y" fmla="*/ 1457281 h 1457281"/>
            </a:gdLst>
            <a:ahLst/>
            <a:cxnLst>
              <a:cxn ang="0">
                <a:pos x="GluePoint1X" y="GluePoint1Y"/>
              </a:cxn>
              <a:cxn ang="0">
                <a:pos x="GluePoint2X" y="GluePoint2Y"/>
              </a:cxn>
              <a:cxn ang="0">
                <a:pos x="GluePoint3X" y="GluePoint3Y"/>
              </a:cxn>
            </a:cxnLst>
            <a:rect l="textAreaLeft" t="textAreaTop" r="textAreaRight" b="textAreaBottom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sp>
        <p:nvSpPr>
          <p:cNvPr id="646" name="Rectangle 6"/>
          <p:cNvSpPr/>
          <p:nvPr/>
        </p:nvSpPr>
        <p:spPr>
          <a:xfrm rot="10800000">
            <a:off x="10835280" y="2232360"/>
            <a:ext cx="1357560" cy="1916280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647" name="Freeform: Shape 9"/>
          <p:cNvSpPr/>
          <p:nvPr/>
        </p:nvSpPr>
        <p:spPr>
          <a:xfrm flipV="1">
            <a:off x="10834560" y="3472920"/>
            <a:ext cx="1357560" cy="675360"/>
          </a:xfrm>
          <a:custGeom>
            <a:avLst/>
            <a:gdLst>
              <a:gd name="textAreaLeft" fmla="*/ 0 w 1357560"/>
              <a:gd name="textAreaRight" fmla="*/ 1357920 w 1357560"/>
              <a:gd name="textAreaTop" fmla="*/ 360 h 675360"/>
              <a:gd name="textAreaBottom" fmla="*/ 676080 h 675360"/>
              <a:gd name="GluePoint1X" fmla="*/ 0 w 2351450"/>
              <a:gd name="GluePoint1Y" fmla="*/ 0 h 1170173"/>
              <a:gd name="GluePoint2X" fmla="*/ 2351450 w 2351450"/>
              <a:gd name="GluePoint2Y" fmla="*/ 0 h 1170173"/>
              <a:gd name="GluePoint3X" fmla="*/ 2345674 w 2351450"/>
              <a:gd name="GluePoint3Y" fmla="*/ 114394 h 1170173"/>
              <a:gd name="GluePoint4X" fmla="*/ 1175725 w 2351450"/>
              <a:gd name="GluePoint4Y" fmla="*/ 1170173 h 1170173"/>
              <a:gd name="GluePoint5X" fmla="*/ 5777 w 2351450"/>
              <a:gd name="GluePoint5Y" fmla="*/ 114394 h 1170173"/>
            </a:gdLst>
            <a:ahLst/>
            <a:cxnLst>
              <a:cxn ang="0">
                <a:pos x="GluePoint1X" y="GluePoint1Y"/>
              </a:cxn>
              <a:cxn ang="0">
                <a:pos x="GluePoint2X" y="GluePoint2Y"/>
              </a:cxn>
              <a:cxn ang="0">
                <a:pos x="GluePoint3X" y="GluePoint3Y"/>
              </a:cxn>
              <a:cxn ang="0">
                <a:pos x="GluePoint4X" y="GluePoint4Y"/>
              </a:cxn>
              <a:cxn ang="0">
                <a:pos x="GluePoint5X" y="GluePoint5Y"/>
              </a:cxn>
            </a:cxnLst>
            <a:rect l="textAreaLeft" t="textAreaTop" r="textAreaRight" b="textAreaBottom"/>
            <a:pathLst>
              <a:path w="2351450" h="1170173">
                <a:moveTo>
                  <a:pt x="0" y="0"/>
                </a:moveTo>
                <a:lnTo>
                  <a:pt x="2351450" y="0"/>
                </a:lnTo>
                <a:lnTo>
                  <a:pt x="2345674" y="114394"/>
                </a:lnTo>
                <a:cubicBezTo>
                  <a:pt x="2285450" y="707410"/>
                  <a:pt x="1784630" y="1170173"/>
                  <a:pt x="1175725" y="1170173"/>
                </a:cubicBezTo>
                <a:cubicBezTo>
                  <a:pt x="566821" y="1170173"/>
                  <a:pt x="66001" y="707410"/>
                  <a:pt x="5777" y="11439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GB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sp>
        <p:nvSpPr>
          <p:cNvPr id="648" name="Rectangle 8"/>
          <p:cNvSpPr/>
          <p:nvPr/>
        </p:nvSpPr>
        <p:spPr>
          <a:xfrm flipV="1" rot="10800000">
            <a:off x="10835280" y="4149000"/>
            <a:ext cx="1357560" cy="2096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sp>
        <p:nvSpPr>
          <p:cNvPr id="649" name="Freeform: Shape 59"/>
          <p:cNvSpPr/>
          <p:nvPr/>
        </p:nvSpPr>
        <p:spPr>
          <a:xfrm flipH="1" flipV="1">
            <a:off x="10833840" y="4148640"/>
            <a:ext cx="1357560" cy="2096640"/>
          </a:xfrm>
          <a:custGeom>
            <a:avLst/>
            <a:gdLst>
              <a:gd name="textAreaLeft" fmla="*/ -360 w 1357560"/>
              <a:gd name="textAreaRight" fmla="*/ 1357560 w 1357560"/>
              <a:gd name="textAreaTop" fmla="*/ 360 h 2096640"/>
              <a:gd name="textAreaBottom" fmla="*/ 2097360 h 2096640"/>
              <a:gd name="GluePoint1X" fmla="*/ 1497298 w 1497298"/>
              <a:gd name="GluePoint1Y" fmla="*/ 0 h 1457281"/>
              <a:gd name="GluePoint2X" fmla="*/ 0 w 1497298"/>
              <a:gd name="GluePoint2Y" fmla="*/ 0 h 1457281"/>
              <a:gd name="GluePoint3X" fmla="*/ 0 w 1497298"/>
              <a:gd name="GluePoint3Y" fmla="*/ 1457281 h 1457281"/>
            </a:gdLst>
            <a:ahLst/>
            <a:cxnLst>
              <a:cxn ang="0">
                <a:pos x="GluePoint1X" y="GluePoint1Y"/>
              </a:cxn>
              <a:cxn ang="0">
                <a:pos x="GluePoint2X" y="GluePoint2Y"/>
              </a:cxn>
              <a:cxn ang="0">
                <a:pos x="GluePoint3X" y="GluePoint3Y"/>
              </a:cxn>
            </a:cxnLst>
            <a:rect l="textAreaLeft" t="textAreaTop" r="textAreaRight" b="textAreaBottom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asic Layout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PlaceHolder 1"/>
          <p:cNvSpPr>
            <a:spLocks noGrp="1"/>
          </p:cNvSpPr>
          <p:nvPr>
            <p:ph type="body"/>
          </p:nvPr>
        </p:nvSpPr>
        <p:spPr>
          <a:xfrm>
            <a:off x="0" y="164520"/>
            <a:ext cx="12192840" cy="76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 defTabSz="914400"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48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Segoe UI Black"/>
              </a:rPr>
              <a:t>BASIC LAYOUT</a:t>
            </a:r>
            <a:endParaRPr b="0" lang="en-US" sz="4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651" name="PlaceHolder 2"/>
          <p:cNvSpPr>
            <a:spLocks noGrp="1"/>
          </p:cNvSpPr>
          <p:nvPr>
            <p:ph type="body"/>
          </p:nvPr>
        </p:nvSpPr>
        <p:spPr>
          <a:xfrm>
            <a:off x="0" y="932760"/>
            <a:ext cx="12192840" cy="38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 defTabSz="914400"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87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Arial"/>
              </a:rPr>
              <a:t>Insert the title of your subtitle Here</a:t>
            </a:r>
            <a:endParaRPr b="0" lang="en-US" sz="187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652" name="Rectangle 3"/>
          <p:cNvSpPr/>
          <p:nvPr/>
        </p:nvSpPr>
        <p:spPr>
          <a:xfrm>
            <a:off x="0" y="6597360"/>
            <a:ext cx="12192840" cy="28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US" sz="24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grpSp>
        <p:nvGrpSpPr>
          <p:cNvPr id="653" name="그룹 5"/>
          <p:cNvGrpSpPr/>
          <p:nvPr/>
        </p:nvGrpSpPr>
        <p:grpSpPr>
          <a:xfrm>
            <a:off x="10669680" y="5253480"/>
            <a:ext cx="1522800" cy="1585080"/>
            <a:chOff x="10669680" y="5253480"/>
            <a:chExt cx="1522800" cy="1585080"/>
          </a:xfrm>
        </p:grpSpPr>
        <p:sp>
          <p:nvSpPr>
            <p:cNvPr id="654" name="자유형: 도형 6"/>
            <p:cNvSpPr/>
            <p:nvPr/>
          </p:nvSpPr>
          <p:spPr>
            <a:xfrm>
              <a:off x="10669680" y="5594040"/>
              <a:ext cx="1522800" cy="1244520"/>
            </a:xfrm>
            <a:custGeom>
              <a:avLst/>
              <a:gdLst>
                <a:gd name="textAreaLeft" fmla="*/ 0 w 1522800"/>
                <a:gd name="textAreaRight" fmla="*/ 1523160 w 1522800"/>
                <a:gd name="textAreaTop" fmla="*/ 0 h 1244520"/>
                <a:gd name="textAreaBottom" fmla="*/ 1244880 h 1244520"/>
                <a:gd name="GluePoint1X" fmla="*/ 2611712 w 4569687"/>
                <a:gd name="GluePoint1Y" fmla="*/ 0 h 3734631"/>
                <a:gd name="GluePoint2X" fmla="*/ 2927539 w 4569687"/>
                <a:gd name="GluePoint2Y" fmla="*/ 0 h 3734631"/>
                <a:gd name="GluePoint3X" fmla="*/ 3010471 w 4569687"/>
                <a:gd name="GluePoint3Y" fmla="*/ 662843 h 3734631"/>
                <a:gd name="GluePoint4X" fmla="*/ 3062414 w 4569687"/>
                <a:gd name="GluePoint4Y" fmla="*/ 672782 h 3734631"/>
                <a:gd name="GluePoint5X" fmla="*/ 3375104 w 4569687"/>
                <a:gd name="GluePoint5Y" fmla="*/ 893768 h 3734631"/>
                <a:gd name="GluePoint6X" fmla="*/ 3401966 w 4569687"/>
                <a:gd name="GluePoint6Y" fmla="*/ 943258 h 3734631"/>
                <a:gd name="GluePoint7X" fmla="*/ 3444529 w 4569687"/>
                <a:gd name="GluePoint7Y" fmla="*/ 938967 h 3734631"/>
                <a:gd name="GluePoint8X" fmla="*/ 3941882 w 4569687"/>
                <a:gd name="GluePoint8Y" fmla="*/ 1268635 h 3734631"/>
                <a:gd name="GluePoint9X" fmla="*/ 3950232 w 4569687"/>
                <a:gd name="GluePoint9Y" fmla="*/ 1295533 h 3734631"/>
                <a:gd name="GluePoint10X" fmla="*/ 3968452 w 4569687"/>
                <a:gd name="GluePoint10Y" fmla="*/ 1289878 h 3734631"/>
                <a:gd name="GluePoint11X" fmla="*/ 4041773 w 4569687"/>
                <a:gd name="GluePoint11Y" fmla="*/ 1282486 h 3734631"/>
                <a:gd name="GluePoint12X" fmla="*/ 4398197 w 4569687"/>
                <a:gd name="GluePoint12Y" fmla="*/ 1572980 h 3734631"/>
                <a:gd name="GluePoint13X" fmla="*/ 4401113 w 4569687"/>
                <a:gd name="GluePoint13Y" fmla="*/ 1601912 h 3734631"/>
                <a:gd name="GluePoint14X" fmla="*/ 4509768 w 4569687"/>
                <a:gd name="GluePoint14Y" fmla="*/ 1612865 h 3734631"/>
                <a:gd name="GluePoint15X" fmla="*/ 4569687 w 4569687"/>
                <a:gd name="GluePoint15Y" fmla="*/ 1630661 h 3734631"/>
                <a:gd name="GluePoint16X" fmla="*/ 4569687 w 4569687"/>
                <a:gd name="GluePoint16Y" fmla="*/ 3685776 h 3734631"/>
                <a:gd name="GluePoint17X" fmla="*/ 4479175 w 4569687"/>
                <a:gd name="GluePoint17Y" fmla="*/ 3694900 h 3734631"/>
                <a:gd name="GluePoint18X" fmla="*/ 4083674 w 4569687"/>
                <a:gd name="GluePoint18Y" fmla="*/ 3574092 h 3734631"/>
                <a:gd name="GluePoint19X" fmla="*/ 4051094 w 4569687"/>
                <a:gd name="GluePoint19Y" fmla="*/ 3547210 h 3734631"/>
                <a:gd name="GluePoint20X" fmla="*/ 4009782 w 4569687"/>
                <a:gd name="GluePoint20Y" fmla="*/ 3581295 h 3734631"/>
                <a:gd name="GluePoint21X" fmla="*/ 3782104 w 4569687"/>
                <a:gd name="GluePoint21Y" fmla="*/ 3650841 h 3734631"/>
                <a:gd name="GluePoint22X" fmla="*/ 3494159 w 4569687"/>
                <a:gd name="GluePoint22Y" fmla="*/ 3531570 h 3734631"/>
                <a:gd name="GluePoint23X" fmla="*/ 3452428 w 4569687"/>
                <a:gd name="GluePoint23Y" fmla="*/ 3480992 h 3734631"/>
                <a:gd name="GluePoint24X" fmla="*/ 3441126 w 4569687"/>
                <a:gd name="GluePoint24Y" fmla="*/ 3501813 h 3734631"/>
                <a:gd name="GluePoint25X" fmla="*/ 3103456 w 4569687"/>
                <a:gd name="GluePoint25Y" fmla="*/ 3681351 h 3734631"/>
                <a:gd name="GluePoint26X" fmla="*/ 2815511 w 4569687"/>
                <a:gd name="GluePoint26Y" fmla="*/ 3562080 h 3734631"/>
                <a:gd name="GluePoint27X" fmla="*/ 2772231 w 4569687"/>
                <a:gd name="GluePoint27Y" fmla="*/ 3509625 h 3734631"/>
                <a:gd name="GluePoint28X" fmla="*/ 2697608 w 4569687"/>
                <a:gd name="GluePoint28Y" fmla="*/ 3571194 h 3734631"/>
                <a:gd name="GluePoint29X" fmla="*/ 2162552 w 4569687"/>
                <a:gd name="GluePoint29Y" fmla="*/ 3734631 h 3734631"/>
                <a:gd name="GluePoint30X" fmla="*/ 1369010 w 4569687"/>
                <a:gd name="GluePoint30Y" fmla="*/ 3312708 h 3734631"/>
                <a:gd name="GluePoint31X" fmla="*/ 1334207 w 4569687"/>
                <a:gd name="GluePoint31Y" fmla="*/ 3340352 h 3734631"/>
                <a:gd name="GluePoint32X" fmla="*/ 1046262 w 4569687"/>
                <a:gd name="GluePoint32Y" fmla="*/ 3459623 h 3734631"/>
                <a:gd name="GluePoint33X" fmla="*/ 647319 w 4569687"/>
                <a:gd name="GluePoint33Y" fmla="*/ 3134475 h 3734631"/>
                <a:gd name="GluePoint34X" fmla="*/ 642925 w 4569687"/>
                <a:gd name="GluePoint34Y" fmla="*/ 3090891 h 3734631"/>
                <a:gd name="GluePoint35X" fmla="*/ 634894 w 4569687"/>
                <a:gd name="GluePoint35Y" fmla="*/ 3098188 h 3734631"/>
                <a:gd name="GluePoint36X" fmla="*/ 407216 w 4569687"/>
                <a:gd name="GluePoint36Y" fmla="*/ 3167734 h 3734631"/>
                <a:gd name="GluePoint37X" fmla="*/ 0 w 4569687"/>
                <a:gd name="GluePoint37Y" fmla="*/ 2760518 h 3734631"/>
                <a:gd name="GluePoint38X" fmla="*/ 407216 w 4569687"/>
                <a:gd name="GluePoint38Y" fmla="*/ 2353302 h 3734631"/>
                <a:gd name="GluePoint39X" fmla="*/ 489284 w 4569687"/>
                <a:gd name="GluePoint39Y" fmla="*/ 2361575 h 3734631"/>
                <a:gd name="GluePoint40X" fmla="*/ 508084 w 4569687"/>
                <a:gd name="GluePoint40Y" fmla="*/ 2367411 h 3734631"/>
                <a:gd name="GluePoint41X" fmla="*/ 503849 w 4569687"/>
                <a:gd name="GluePoint41Y" fmla="*/ 2325400 h 3734631"/>
                <a:gd name="GluePoint42X" fmla="*/ 1121688 w 4569687"/>
                <a:gd name="GluePoint42Y" fmla="*/ 1707561 h 3734631"/>
                <a:gd name="GluePoint43X" fmla="*/ 1246204 w 4569687"/>
                <a:gd name="GluePoint43Y" fmla="*/ 1720113 h 3734631"/>
                <a:gd name="GluePoint44X" fmla="*/ 1284356 w 4569687"/>
                <a:gd name="GluePoint44Y" fmla="*/ 1731957 h 3734631"/>
                <a:gd name="GluePoint45X" fmla="*/ 1305976 w 4569687"/>
                <a:gd name="GluePoint45Y" fmla="*/ 1705754 h 3734631"/>
                <a:gd name="GluePoint46X" fmla="*/ 1742854 w 4569687"/>
                <a:gd name="GluePoint46Y" fmla="*/ 1524793 h 3734631"/>
                <a:gd name="GluePoint47X" fmla="*/ 1760288 w 4569687"/>
                <a:gd name="GluePoint47Y" fmla="*/ 1526551 h 3734631"/>
                <a:gd name="GluePoint48X" fmla="*/ 1748032 w 4569687"/>
                <a:gd name="GluePoint48Y" fmla="*/ 1487068 h 3734631"/>
                <a:gd name="GluePoint49X" fmla="*/ 1742854 w 4569687"/>
                <a:gd name="GluePoint49Y" fmla="*/ 1435701 h 3734631"/>
                <a:gd name="GluePoint50X" fmla="*/ 1946367 w 4569687"/>
                <a:gd name="GluePoint50Y" fmla="*/ 1185999 h 3734631"/>
                <a:gd name="GluePoint51X" fmla="*/ 1956892 w 4569687"/>
                <a:gd name="GluePoint51Y" fmla="*/ 1184938 h 3734631"/>
                <a:gd name="GluePoint52X" fmla="*/ 1963928 w 4569687"/>
                <a:gd name="GluePoint52Y" fmla="*/ 1115143 h 3734631"/>
                <a:gd name="GluePoint53X" fmla="*/ 2450363 w 4569687"/>
                <a:gd name="GluePoint53Y" fmla="*/ 718687 h 3734631"/>
                <a:gd name="GluePoint54X" fmla="*/ 2520904 w 4569687"/>
                <a:gd name="GluePoint54Y" fmla="*/ 725798 h 3734631"/>
              </a:gdLst>
              <a:ahLst/>
              <a:cxnLst>
                <a:cxn ang="0">
                  <a:pos x="GluePoint1X" y="GluePoint1Y"/>
                </a:cxn>
                <a:cxn ang="0">
                  <a:pos x="GluePoint2X" y="GluePoint2Y"/>
                </a:cxn>
                <a:cxn ang="0">
                  <a:pos x="GluePoint3X" y="GluePoint3Y"/>
                </a:cxn>
                <a:cxn ang="0">
                  <a:pos x="GluePoint4X" y="GluePoint4Y"/>
                </a:cxn>
                <a:cxn ang="0">
                  <a:pos x="GluePoint5X" y="GluePoint5Y"/>
                </a:cxn>
                <a:cxn ang="0">
                  <a:pos x="GluePoint6X" y="GluePoint6Y"/>
                </a:cxn>
                <a:cxn ang="0">
                  <a:pos x="GluePoint7X" y="GluePoint7Y"/>
                </a:cxn>
                <a:cxn ang="0">
                  <a:pos x="GluePoint8X" y="GluePoint8Y"/>
                </a:cxn>
                <a:cxn ang="0">
                  <a:pos x="GluePoint9X" y="GluePoint9Y"/>
                </a:cxn>
                <a:cxn ang="0">
                  <a:pos x="GluePoint10X" y="GluePoint10Y"/>
                </a:cxn>
                <a:cxn ang="0">
                  <a:pos x="GluePoint11X" y="GluePoint11Y"/>
                </a:cxn>
                <a:cxn ang="0">
                  <a:pos x="GluePoint12X" y="GluePoint12Y"/>
                </a:cxn>
                <a:cxn ang="0">
                  <a:pos x="GluePoint13X" y="GluePoint13Y"/>
                </a:cxn>
                <a:cxn ang="0">
                  <a:pos x="GluePoint14X" y="GluePoint14Y"/>
                </a:cxn>
                <a:cxn ang="0">
                  <a:pos x="GluePoint15X" y="GluePoint15Y"/>
                </a:cxn>
                <a:cxn ang="0">
                  <a:pos x="GluePoint16X" y="GluePoint16Y"/>
                </a:cxn>
                <a:cxn ang="0">
                  <a:pos x="GluePoint17X" y="GluePoint17Y"/>
                </a:cxn>
                <a:cxn ang="0">
                  <a:pos x="GluePoint18X" y="GluePoint18Y"/>
                </a:cxn>
                <a:cxn ang="0">
                  <a:pos x="GluePoint19X" y="GluePoint19Y"/>
                </a:cxn>
                <a:cxn ang="0">
                  <a:pos x="GluePoint20X" y="GluePoint20Y"/>
                </a:cxn>
                <a:cxn ang="0">
                  <a:pos x="GluePoint21X" y="GluePoint21Y"/>
                </a:cxn>
                <a:cxn ang="0">
                  <a:pos x="GluePoint22X" y="GluePoint22Y"/>
                </a:cxn>
                <a:cxn ang="0">
                  <a:pos x="GluePoint23X" y="GluePoint23Y"/>
                </a:cxn>
                <a:cxn ang="0">
                  <a:pos x="GluePoint24X" y="GluePoint24Y"/>
                </a:cxn>
                <a:cxn ang="0">
                  <a:pos x="GluePoint25X" y="GluePoint25Y"/>
                </a:cxn>
                <a:cxn ang="0">
                  <a:pos x="GluePoint26X" y="GluePoint26Y"/>
                </a:cxn>
                <a:cxn ang="0">
                  <a:pos x="GluePoint27X" y="GluePoint27Y"/>
                </a:cxn>
                <a:cxn ang="0">
                  <a:pos x="GluePoint28X" y="GluePoint28Y"/>
                </a:cxn>
                <a:cxn ang="0">
                  <a:pos x="GluePoint29X" y="GluePoint29Y"/>
                </a:cxn>
                <a:cxn ang="0">
                  <a:pos x="GluePoint30X" y="GluePoint30Y"/>
                </a:cxn>
                <a:cxn ang="0">
                  <a:pos x="GluePoint31X" y="GluePoint31Y"/>
                </a:cxn>
                <a:cxn ang="0">
                  <a:pos x="GluePoint32X" y="GluePoint32Y"/>
                </a:cxn>
                <a:cxn ang="0">
                  <a:pos x="GluePoint33X" y="GluePoint33Y"/>
                </a:cxn>
                <a:cxn ang="0">
                  <a:pos x="GluePoint34X" y="GluePoint34Y"/>
                </a:cxn>
                <a:cxn ang="0">
                  <a:pos x="GluePoint35X" y="GluePoint35Y"/>
                </a:cxn>
                <a:cxn ang="0">
                  <a:pos x="GluePoint36X" y="GluePoint36Y"/>
                </a:cxn>
                <a:cxn ang="0">
                  <a:pos x="GluePoint37X" y="GluePoint37Y"/>
                </a:cxn>
                <a:cxn ang="0">
                  <a:pos x="GluePoint38X" y="GluePoint38Y"/>
                </a:cxn>
                <a:cxn ang="0">
                  <a:pos x="GluePoint39X" y="GluePoint39Y"/>
                </a:cxn>
                <a:cxn ang="0">
                  <a:pos x="GluePoint40X" y="GluePoint40Y"/>
                </a:cxn>
                <a:cxn ang="0">
                  <a:pos x="GluePoint41X" y="GluePoint41Y"/>
                </a:cxn>
                <a:cxn ang="0">
                  <a:pos x="GluePoint42X" y="GluePoint42Y"/>
                </a:cxn>
                <a:cxn ang="0">
                  <a:pos x="GluePoint43X" y="GluePoint43Y"/>
                </a:cxn>
                <a:cxn ang="0">
                  <a:pos x="GluePoint44X" y="GluePoint44Y"/>
                </a:cxn>
                <a:cxn ang="0">
                  <a:pos x="GluePoint45X" y="GluePoint45Y"/>
                </a:cxn>
                <a:cxn ang="0">
                  <a:pos x="GluePoint46X" y="GluePoint46Y"/>
                </a:cxn>
                <a:cxn ang="0">
                  <a:pos x="GluePoint47X" y="GluePoint47Y"/>
                </a:cxn>
                <a:cxn ang="0">
                  <a:pos x="GluePoint48X" y="GluePoint48Y"/>
                </a:cxn>
                <a:cxn ang="0">
                  <a:pos x="GluePoint49X" y="GluePoint49Y"/>
                </a:cxn>
                <a:cxn ang="0">
                  <a:pos x="GluePoint50X" y="GluePoint50Y"/>
                </a:cxn>
                <a:cxn ang="0">
                  <a:pos x="GluePoint51X" y="GluePoint51Y"/>
                </a:cxn>
                <a:cxn ang="0">
                  <a:pos x="GluePoint52X" y="GluePoint52Y"/>
                </a:cxn>
                <a:cxn ang="0">
                  <a:pos x="GluePoint53X" y="GluePoint53Y"/>
                </a:cxn>
                <a:cxn ang="0">
                  <a:pos x="GluePoint54X" y="GluePoint54Y"/>
                </a:cxn>
              </a:cxnLst>
              <a:rect l="textAreaLeft" t="textAreaTop" r="textAreaRight" b="textAreaBottom"/>
              <a:pathLst>
                <a:path w="4569687" h="3734730">
                  <a:moveTo>
                    <a:pt x="2611712" y="0"/>
                  </a:moveTo>
                  <a:lnTo>
                    <a:pt x="2927539" y="0"/>
                  </a:lnTo>
                  <a:lnTo>
                    <a:pt x="3010471" y="662843"/>
                  </a:lnTo>
                  <a:lnTo>
                    <a:pt x="3062414" y="672782"/>
                  </a:lnTo>
                  <a:cubicBezTo>
                    <a:pt x="3191764" y="706062"/>
                    <a:pt x="3302353" y="786083"/>
                    <a:pt x="3375104" y="893768"/>
                  </a:cubicBezTo>
                  <a:lnTo>
                    <a:pt x="3401966" y="943258"/>
                  </a:lnTo>
                  <a:lnTo>
                    <a:pt x="3444529" y="938967"/>
                  </a:lnTo>
                  <a:cubicBezTo>
                    <a:pt x="3668109" y="938967"/>
                    <a:pt x="3859940" y="1074903"/>
                    <a:pt x="3941882" y="1268635"/>
                  </a:cubicBezTo>
                  <a:lnTo>
                    <a:pt x="3950232" y="1295533"/>
                  </a:lnTo>
                  <a:lnTo>
                    <a:pt x="3968452" y="1289878"/>
                  </a:lnTo>
                  <a:cubicBezTo>
                    <a:pt x="3992135" y="1285031"/>
                    <a:pt x="4016657" y="1282486"/>
                    <a:pt x="4041773" y="1282486"/>
                  </a:cubicBezTo>
                  <a:cubicBezTo>
                    <a:pt x="4217586" y="1282486"/>
                    <a:pt x="4364272" y="1407196"/>
                    <a:pt x="4398197" y="1572980"/>
                  </a:cubicBezTo>
                  <a:lnTo>
                    <a:pt x="4401113" y="1601912"/>
                  </a:lnTo>
                  <a:lnTo>
                    <a:pt x="4509768" y="1612865"/>
                  </a:lnTo>
                  <a:lnTo>
                    <a:pt x="4569687" y="1630661"/>
                  </a:lnTo>
                  <a:lnTo>
                    <a:pt x="4569687" y="3685776"/>
                  </a:lnTo>
                  <a:lnTo>
                    <a:pt x="4479175" y="3694900"/>
                  </a:lnTo>
                  <a:cubicBezTo>
                    <a:pt x="4332673" y="3694900"/>
                    <a:pt x="4196572" y="3650364"/>
                    <a:pt x="4083674" y="3574092"/>
                  </a:cubicBezTo>
                  <a:lnTo>
                    <a:pt x="4051094" y="3547210"/>
                  </a:lnTo>
                  <a:lnTo>
                    <a:pt x="4009782" y="3581295"/>
                  </a:lnTo>
                  <a:cubicBezTo>
                    <a:pt x="3944790" y="3625203"/>
                    <a:pt x="3866441" y="3650841"/>
                    <a:pt x="3782104" y="3650841"/>
                  </a:cubicBezTo>
                  <a:cubicBezTo>
                    <a:pt x="3669655" y="3650841"/>
                    <a:pt x="3567851" y="3605262"/>
                    <a:pt x="3494159" y="3531570"/>
                  </a:cubicBezTo>
                  <a:lnTo>
                    <a:pt x="3452428" y="3480992"/>
                  </a:lnTo>
                  <a:lnTo>
                    <a:pt x="3441126" y="3501813"/>
                  </a:lnTo>
                  <a:cubicBezTo>
                    <a:pt x="3367946" y="3610134"/>
                    <a:pt x="3244018" y="3681351"/>
                    <a:pt x="3103456" y="3681351"/>
                  </a:cubicBezTo>
                  <a:cubicBezTo>
                    <a:pt x="2991007" y="3681351"/>
                    <a:pt x="2889203" y="3635772"/>
                    <a:pt x="2815511" y="3562080"/>
                  </a:cubicBezTo>
                  <a:lnTo>
                    <a:pt x="2772231" y="3509625"/>
                  </a:lnTo>
                  <a:lnTo>
                    <a:pt x="2697608" y="3571194"/>
                  </a:lnTo>
                  <a:cubicBezTo>
                    <a:pt x="2544873" y="3674380"/>
                    <a:pt x="2382991" y="3737583"/>
                    <a:pt x="2162552" y="3734631"/>
                  </a:cubicBezTo>
                  <a:cubicBezTo>
                    <a:pt x="1740716" y="3728982"/>
                    <a:pt x="1534323" y="3547967"/>
                    <a:pt x="1390478" y="3368488"/>
                  </a:cubicBezTo>
                  <a:cubicBezTo>
                    <a:pt x="1316786" y="3442180"/>
                    <a:pt x="1170122" y="3498625"/>
                    <a:pt x="1046262" y="3459623"/>
                  </a:cubicBezTo>
                  <a:cubicBezTo>
                    <a:pt x="922402" y="3420621"/>
                    <a:pt x="685290" y="3320037"/>
                    <a:pt x="647319" y="3134475"/>
                  </a:cubicBezTo>
                  <a:lnTo>
                    <a:pt x="642925" y="3090891"/>
                  </a:lnTo>
                  <a:lnTo>
                    <a:pt x="634894" y="3098188"/>
                  </a:lnTo>
                  <a:cubicBezTo>
                    <a:pt x="569902" y="3142096"/>
                    <a:pt x="491553" y="3167734"/>
                    <a:pt x="407216" y="3167734"/>
                  </a:cubicBezTo>
                  <a:cubicBezTo>
                    <a:pt x="182317" y="3167734"/>
                    <a:pt x="0" y="2985417"/>
                    <a:pt x="0" y="2760518"/>
                  </a:cubicBezTo>
                  <a:cubicBezTo>
                    <a:pt x="0" y="2535619"/>
                    <a:pt x="182317" y="2353302"/>
                    <a:pt x="407216" y="2353302"/>
                  </a:cubicBezTo>
                  <a:cubicBezTo>
                    <a:pt x="435328" y="2353302"/>
                    <a:pt x="462775" y="2356151"/>
                    <a:pt x="489284" y="2361575"/>
                  </a:cubicBezTo>
                  <a:lnTo>
                    <a:pt x="508084" y="2367411"/>
                  </a:lnTo>
                  <a:lnTo>
                    <a:pt x="503849" y="2325400"/>
                  </a:lnTo>
                  <a:cubicBezTo>
                    <a:pt x="503849" y="1984177"/>
                    <a:pt x="780465" y="1707561"/>
                    <a:pt x="1121688" y="1707561"/>
                  </a:cubicBezTo>
                  <a:cubicBezTo>
                    <a:pt x="1164341" y="1707561"/>
                    <a:pt x="1205984" y="1711883"/>
                    <a:pt x="1246204" y="1720113"/>
                  </a:cubicBezTo>
                  <a:lnTo>
                    <a:pt x="1284356" y="1731957"/>
                  </a:lnTo>
                  <a:lnTo>
                    <a:pt x="1305976" y="1705754"/>
                  </a:lnTo>
                  <a:cubicBezTo>
                    <a:pt x="1417783" y="1593947"/>
                    <a:pt x="1572242" y="1524793"/>
                    <a:pt x="1742854" y="1524793"/>
                  </a:cubicBezTo>
                  <a:lnTo>
                    <a:pt x="1760288" y="1526551"/>
                  </a:lnTo>
                  <a:lnTo>
                    <a:pt x="1748032" y="1487068"/>
                  </a:lnTo>
                  <a:cubicBezTo>
                    <a:pt x="1744637" y="1470476"/>
                    <a:pt x="1742854" y="1453297"/>
                    <a:pt x="1742854" y="1435701"/>
                  </a:cubicBezTo>
                  <a:cubicBezTo>
                    <a:pt x="1742854" y="1312531"/>
                    <a:pt x="1830222" y="1209766"/>
                    <a:pt x="1946367" y="1185999"/>
                  </a:cubicBezTo>
                  <a:lnTo>
                    <a:pt x="1956892" y="1184938"/>
                  </a:lnTo>
                  <a:lnTo>
                    <a:pt x="1963928" y="1115143"/>
                  </a:lnTo>
                  <a:cubicBezTo>
                    <a:pt x="2010227" y="888886"/>
                    <a:pt x="2210419" y="718687"/>
                    <a:pt x="2450363" y="718687"/>
                  </a:cubicBezTo>
                  <a:lnTo>
                    <a:pt x="2520904" y="725798"/>
                  </a:lnTo>
                  <a:lnTo>
                    <a:pt x="261171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2400" strike="noStrike" u="none">
                <a:solidFill>
                  <a:schemeClr val="lt1"/>
                </a:solidFill>
                <a:effectLst/>
                <a:uFillTx/>
                <a:latin typeface="Arial"/>
              </a:endParaRPr>
            </a:p>
          </p:txBody>
        </p:sp>
        <p:grpSp>
          <p:nvGrpSpPr>
            <p:cNvPr id="655" name="그룹 7"/>
            <p:cNvGrpSpPr/>
            <p:nvPr/>
          </p:nvGrpSpPr>
          <p:grpSpPr>
            <a:xfrm>
              <a:off x="11476080" y="5253480"/>
              <a:ext cx="234720" cy="451080"/>
              <a:chOff x="11476080" y="5253480"/>
              <a:chExt cx="234720" cy="451080"/>
            </a:xfrm>
          </p:grpSpPr>
          <p:grpSp>
            <p:nvGrpSpPr>
              <p:cNvPr id="656" name="그룹 8"/>
              <p:cNvGrpSpPr/>
              <p:nvPr/>
            </p:nvGrpSpPr>
            <p:grpSpPr>
              <a:xfrm>
                <a:off x="11502720" y="5253480"/>
                <a:ext cx="180000" cy="382680"/>
                <a:chOff x="11502720" y="5253480"/>
                <a:chExt cx="180000" cy="382680"/>
              </a:xfrm>
            </p:grpSpPr>
            <p:sp>
              <p:nvSpPr>
                <p:cNvPr id="657" name="이등변 삼각형 49"/>
                <p:cNvSpPr/>
                <p:nvPr/>
              </p:nvSpPr>
              <p:spPr>
                <a:xfrm>
                  <a:off x="11502720" y="5254560"/>
                  <a:ext cx="180000" cy="381240"/>
                </a:xfrm>
                <a:custGeom>
                  <a:avLst/>
                  <a:gdLst>
                    <a:gd name="textAreaLeft" fmla="*/ 0 w 180000"/>
                    <a:gd name="textAreaRight" fmla="*/ 180360 w 180000"/>
                    <a:gd name="textAreaTop" fmla="*/ 0 h 381240"/>
                    <a:gd name="textAreaBottom" fmla="*/ 381600 h 381240"/>
                    <a:gd name="GluePoint1X" fmla="*/ 45684 w 357028"/>
                    <a:gd name="GluePoint1Y" fmla="*/ 1049255 h 1049255"/>
                    <a:gd name="GluePoint2X" fmla="*/ 201356 w 357028"/>
                    <a:gd name="GluePoint2Y" fmla="*/ 0 h 1049255"/>
                    <a:gd name="GluePoint3X" fmla="*/ 357028 w 357028"/>
                    <a:gd name="GluePoint3Y" fmla="*/ 1049255 h 1049255"/>
                    <a:gd name="GluePoint4X" fmla="*/ 45684 w 357028"/>
                    <a:gd name="GluePoint4Y" fmla="*/ 1049255 h 1049255"/>
                  </a:gdLst>
                  <a:ahLst/>
                  <a:cxnLst>
                    <a:cxn ang="0">
                      <a:pos x="GluePoint1X" y="GluePoint1Y"/>
                    </a:cxn>
                    <a:cxn ang="0">
                      <a:pos x="GluePoint2X" y="GluePoint2Y"/>
                    </a:cxn>
                    <a:cxn ang="0">
                      <a:pos x="GluePoint3X" y="GluePoint3Y"/>
                    </a:cxn>
                    <a:cxn ang="0">
                      <a:pos x="GluePoint4X" y="GluePoint4Y"/>
                    </a:cxn>
                  </a:cxnLst>
                  <a:rect l="textAreaLeft" t="textAreaTop" r="textAreaRight" b="textAreaBottom"/>
                  <a:pathLst>
                    <a:path w="495969" h="1049255">
                      <a:moveTo>
                        <a:pt x="95257" y="1049255"/>
                      </a:moveTo>
                      <a:cubicBezTo>
                        <a:pt x="6676" y="723357"/>
                        <a:pt x="-121664" y="317947"/>
                        <a:pt x="250929" y="0"/>
                      </a:cubicBezTo>
                      <a:cubicBezTo>
                        <a:pt x="612920" y="328549"/>
                        <a:pt x="489882" y="781667"/>
                        <a:pt x="406601" y="1049255"/>
                      </a:cubicBezTo>
                      <a:lnTo>
                        <a:pt x="95257" y="1049255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rIns="90000" tIns="45000" bIns="45000" anchor="ctr">
                  <a:noAutofit/>
                </a:bodyPr>
                <a:p>
                  <a:pPr algn="ctr" defTabSz="914400">
                    <a:lnSpc>
                      <a:spcPct val="100000"/>
                    </a:lnSpc>
                  </a:pPr>
                  <a:endParaRPr b="0" lang="en-US" sz="2400" strike="noStrike" u="none">
                    <a:solidFill>
                      <a:schemeClr val="lt1"/>
                    </a:solidFill>
                    <a:effectLst/>
                    <a:uFillTx/>
                    <a:latin typeface="Arial"/>
                  </a:endParaRPr>
                </a:p>
              </p:txBody>
            </p:sp>
            <p:sp>
              <p:nvSpPr>
                <p:cNvPr id="658" name="자유형: 도형 16"/>
                <p:cNvSpPr/>
                <p:nvPr/>
              </p:nvSpPr>
              <p:spPr>
                <a:xfrm>
                  <a:off x="11528640" y="5602680"/>
                  <a:ext cx="132120" cy="33480"/>
                </a:xfrm>
                <a:custGeom>
                  <a:avLst/>
                  <a:gdLst>
                    <a:gd name="textAreaLeft" fmla="*/ 0 w 132120"/>
                    <a:gd name="textAreaRight" fmla="*/ 132480 w 132120"/>
                    <a:gd name="textAreaTop" fmla="*/ 0 h 33480"/>
                    <a:gd name="textAreaBottom" fmla="*/ 33840 h 33480"/>
                    <a:gd name="GluePoint1X" fmla="*/ 0 w 364003"/>
                    <a:gd name="GluePoint1Y" fmla="*/ 0 h 92935"/>
                    <a:gd name="GluePoint2X" fmla="*/ 364003 w 364003"/>
                    <a:gd name="GluePoint2Y" fmla="*/ 0 h 92935"/>
                    <a:gd name="GluePoint3X" fmla="*/ 336518 w 364003"/>
                    <a:gd name="GluePoint3Y" fmla="*/ 92935 h 92935"/>
                    <a:gd name="GluePoint4X" fmla="*/ 25174 w 364003"/>
                    <a:gd name="GluePoint4Y" fmla="*/ 92935 h 92935"/>
                  </a:gdLst>
                  <a:ahLst/>
                  <a:cxnLst>
                    <a:cxn ang="0">
                      <a:pos x="GluePoint1X" y="GluePoint1Y"/>
                    </a:cxn>
                    <a:cxn ang="0">
                      <a:pos x="GluePoint2X" y="GluePoint2Y"/>
                    </a:cxn>
                    <a:cxn ang="0">
                      <a:pos x="GluePoint3X" y="GluePoint3Y"/>
                    </a:cxn>
                    <a:cxn ang="0">
                      <a:pos x="GluePoint4X" y="GluePoint4Y"/>
                    </a:cxn>
                  </a:cxnLst>
                  <a:rect l="textAreaLeft" t="textAreaTop" r="textAreaRight" b="textAreaBottom"/>
                  <a:pathLst>
                    <a:path w="364003" h="92935">
                      <a:moveTo>
                        <a:pt x="0" y="0"/>
                      </a:moveTo>
                      <a:lnTo>
                        <a:pt x="364003" y="0"/>
                      </a:lnTo>
                      <a:lnTo>
                        <a:pt x="336518" y="92935"/>
                      </a:lnTo>
                      <a:lnTo>
                        <a:pt x="25174" y="92935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rIns="90000" tIns="-11160" bIns="-11160" anchor="ctr">
                  <a:noAutofit/>
                </a:bodyPr>
                <a:p>
                  <a:pPr algn="ctr" defTabSz="914400">
                    <a:lnSpc>
                      <a:spcPct val="100000"/>
                    </a:lnSpc>
                  </a:pPr>
                  <a:endParaRPr b="0" lang="en-US" sz="2400" strike="noStrike" u="none">
                    <a:solidFill>
                      <a:schemeClr val="lt1"/>
                    </a:solidFill>
                    <a:effectLst/>
                    <a:uFillTx/>
                    <a:latin typeface="Arial"/>
                  </a:endParaRPr>
                </a:p>
              </p:txBody>
            </p:sp>
            <p:sp>
              <p:nvSpPr>
                <p:cNvPr id="659" name="자유형: 도형 17"/>
                <p:cNvSpPr/>
                <p:nvPr/>
              </p:nvSpPr>
              <p:spPr>
                <a:xfrm>
                  <a:off x="11512080" y="5253480"/>
                  <a:ext cx="161280" cy="127080"/>
                </a:xfrm>
                <a:custGeom>
                  <a:avLst/>
                  <a:gdLst>
                    <a:gd name="textAreaLeft" fmla="*/ 0 w 161280"/>
                    <a:gd name="textAreaRight" fmla="*/ 161640 w 161280"/>
                    <a:gd name="textAreaTop" fmla="*/ 0 h 127080"/>
                    <a:gd name="textAreaBottom" fmla="*/ 127440 h 127080"/>
                    <a:gd name="GluePoint1X" fmla="*/ 227272 w 444279"/>
                    <a:gd name="GluePoint1Y" fmla="*/ 0 h 350537"/>
                    <a:gd name="GluePoint2X" fmla="*/ 440556 w 444279"/>
                    <a:gd name="GluePoint2Y" fmla="*/ 335046 h 350537"/>
                    <a:gd name="GluePoint3X" fmla="*/ 444279 w 444279"/>
                    <a:gd name="GluePoint3Y" fmla="*/ 350537 h 350537"/>
                    <a:gd name="GluePoint4X" fmla="*/ 0 w 444279"/>
                    <a:gd name="GluePoint4Y" fmla="*/ 350537 h 350537"/>
                    <a:gd name="GluePoint5X" fmla="*/ 8223 w 444279"/>
                    <a:gd name="GluePoint5Y" fmla="*/ 318604 h 350537"/>
                    <a:gd name="GluePoint6X" fmla="*/ 227272 w 444279"/>
                    <a:gd name="GluePoint6Y" fmla="*/ 0 h 350537"/>
                  </a:gdLst>
                  <a:ahLst/>
                  <a:cxnLst>
                    <a:cxn ang="0">
                      <a:pos x="GluePoint1X" y="GluePoint1Y"/>
                    </a:cxn>
                    <a:cxn ang="0">
                      <a:pos x="GluePoint2X" y="GluePoint2Y"/>
                    </a:cxn>
                    <a:cxn ang="0">
                      <a:pos x="GluePoint3X" y="GluePoint3Y"/>
                    </a:cxn>
                    <a:cxn ang="0">
                      <a:pos x="GluePoint4X" y="GluePoint4Y"/>
                    </a:cxn>
                    <a:cxn ang="0">
                      <a:pos x="GluePoint5X" y="GluePoint5Y"/>
                    </a:cxn>
                    <a:cxn ang="0">
                      <a:pos x="GluePoint6X" y="GluePoint6Y"/>
                    </a:cxn>
                  </a:cxnLst>
                  <a:rect l="textAreaLeft" t="textAreaTop" r="textAreaRight" b="textAreaBottom"/>
                  <a:pathLst>
                    <a:path w="444279" h="350537">
                      <a:moveTo>
                        <a:pt x="227272" y="0"/>
                      </a:moveTo>
                      <a:cubicBezTo>
                        <a:pt x="340394" y="102672"/>
                        <a:pt x="406151" y="217508"/>
                        <a:pt x="440556" y="335046"/>
                      </a:cubicBezTo>
                      <a:lnTo>
                        <a:pt x="444279" y="350537"/>
                      </a:lnTo>
                      <a:lnTo>
                        <a:pt x="0" y="350537"/>
                      </a:lnTo>
                      <a:lnTo>
                        <a:pt x="8223" y="318604"/>
                      </a:lnTo>
                      <a:cubicBezTo>
                        <a:pt x="43321" y="207258"/>
                        <a:pt x="110837" y="99358"/>
                        <a:pt x="22727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rIns="90000" tIns="45000" bIns="45000" anchor="ctr">
                  <a:noAutofit/>
                </a:bodyPr>
                <a:p>
                  <a:pPr algn="ctr" defTabSz="914400">
                    <a:lnSpc>
                      <a:spcPct val="100000"/>
                    </a:lnSpc>
                  </a:pPr>
                  <a:endParaRPr b="0" lang="en-US" sz="2400" strike="noStrike" u="none">
                    <a:solidFill>
                      <a:schemeClr val="lt1"/>
                    </a:solidFill>
                    <a:effectLst/>
                    <a:uFillTx/>
                    <a:latin typeface="Arial"/>
                  </a:endParaRPr>
                </a:p>
              </p:txBody>
            </p:sp>
          </p:grpSp>
          <p:sp>
            <p:nvSpPr>
              <p:cNvPr id="660" name="타원 11"/>
              <p:cNvSpPr/>
              <p:nvPr/>
            </p:nvSpPr>
            <p:spPr>
              <a:xfrm>
                <a:off x="11559960" y="5412960"/>
                <a:ext cx="65160" cy="6516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ffffff">
                    <a:lumMod val="75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1440" bIns="1440" anchor="ctr">
                <a:noAutofit/>
              </a:bodyPr>
              <a:p>
                <a:pPr algn="ctr" defTabSz="914400">
                  <a:lnSpc>
                    <a:spcPct val="100000"/>
                  </a:lnSpc>
                </a:pPr>
                <a:endParaRPr b="0" lang="en-US" sz="2400" strike="noStrike" u="none">
                  <a:solidFill>
                    <a:schemeClr val="lt1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661" name="직사각형 12"/>
              <p:cNvSpPr/>
              <p:nvPr/>
            </p:nvSpPr>
            <p:spPr>
              <a:xfrm flipH="1">
                <a:off x="11588040" y="5543280"/>
                <a:ext cx="7560" cy="15696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 defTabSz="914400">
                  <a:lnSpc>
                    <a:spcPct val="100000"/>
                  </a:lnSpc>
                </a:pPr>
                <a:endParaRPr b="0" lang="en-US" sz="2400" strike="noStrike" u="none">
                  <a:solidFill>
                    <a:schemeClr val="lt1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662" name="자유형: 도형 13"/>
              <p:cNvSpPr/>
              <p:nvPr/>
            </p:nvSpPr>
            <p:spPr>
              <a:xfrm>
                <a:off x="11476080" y="5540040"/>
                <a:ext cx="51840" cy="164520"/>
              </a:xfrm>
              <a:custGeom>
                <a:avLst/>
                <a:gdLst>
                  <a:gd name="textAreaLeft" fmla="*/ 0 w 51840"/>
                  <a:gd name="textAreaRight" fmla="*/ 52200 w 51840"/>
                  <a:gd name="textAreaTop" fmla="*/ 0 h 164520"/>
                  <a:gd name="textAreaBottom" fmla="*/ 164880 h 164520"/>
                  <a:gd name="GluePoint1X" fmla="*/ 78782 w 123840"/>
                  <a:gd name="GluePoint1Y" fmla="*/ 0 h 453224"/>
                  <a:gd name="GluePoint2X" fmla="*/ 123840 w 123840"/>
                  <a:gd name="GluePoint2Y" fmla="*/ 145774 h 453224"/>
                  <a:gd name="GluePoint3X" fmla="*/ 7221 w 123840"/>
                  <a:gd name="GluePoint3Y" fmla="*/ 453224 h 453224"/>
                  <a:gd name="GluePoint4X" fmla="*/ 78782 w 123840"/>
                  <a:gd name="GluePoint4Y" fmla="*/ 0 h 453224"/>
                </a:gdLst>
                <a:ahLst/>
                <a:cxnLst>
                  <a:cxn ang="0">
                    <a:pos x="GluePoint1X" y="GluePoint1Y"/>
                  </a:cxn>
                  <a:cxn ang="0">
                    <a:pos x="GluePoint2X" y="GluePoint2Y"/>
                  </a:cxn>
                  <a:cxn ang="0">
                    <a:pos x="GluePoint3X" y="GluePoint3Y"/>
                  </a:cxn>
                  <a:cxn ang="0">
                    <a:pos x="GluePoint4X" y="GluePoint4Y"/>
                  </a:cxn>
                </a:cxnLst>
                <a:rect l="textAreaLeft" t="textAreaTop" r="textAreaRight" b="textAreaBottom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 defTabSz="914400">
                  <a:lnSpc>
                    <a:spcPct val="100000"/>
                  </a:lnSpc>
                </a:pPr>
                <a:endParaRPr b="0" lang="en-US" sz="2400" strike="noStrike" u="none">
                  <a:solidFill>
                    <a:schemeClr val="lt1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663" name="자유형: 도형 14"/>
              <p:cNvSpPr/>
              <p:nvPr/>
            </p:nvSpPr>
            <p:spPr>
              <a:xfrm flipH="1">
                <a:off x="11658960" y="5540040"/>
                <a:ext cx="51840" cy="164520"/>
              </a:xfrm>
              <a:custGeom>
                <a:avLst/>
                <a:gdLst>
                  <a:gd name="textAreaLeft" fmla="*/ 360 w 51840"/>
                  <a:gd name="textAreaRight" fmla="*/ 52560 w 51840"/>
                  <a:gd name="textAreaTop" fmla="*/ 0 h 164520"/>
                  <a:gd name="textAreaBottom" fmla="*/ 164880 h 164520"/>
                  <a:gd name="GluePoint1X" fmla="*/ 78782 w 123840"/>
                  <a:gd name="GluePoint1Y" fmla="*/ 0 h 453224"/>
                  <a:gd name="GluePoint2X" fmla="*/ 123840 w 123840"/>
                  <a:gd name="GluePoint2Y" fmla="*/ 145774 h 453224"/>
                  <a:gd name="GluePoint3X" fmla="*/ 7221 w 123840"/>
                  <a:gd name="GluePoint3Y" fmla="*/ 453224 h 453224"/>
                  <a:gd name="GluePoint4X" fmla="*/ 78782 w 123840"/>
                  <a:gd name="GluePoint4Y" fmla="*/ 0 h 453224"/>
                </a:gdLst>
                <a:ahLst/>
                <a:cxnLst>
                  <a:cxn ang="0">
                    <a:pos x="GluePoint1X" y="GluePoint1Y"/>
                  </a:cxn>
                  <a:cxn ang="0">
                    <a:pos x="GluePoint2X" y="GluePoint2Y"/>
                  </a:cxn>
                  <a:cxn ang="0">
                    <a:pos x="GluePoint3X" y="GluePoint3Y"/>
                  </a:cxn>
                  <a:cxn ang="0">
                    <a:pos x="GluePoint4X" y="GluePoint4Y"/>
                  </a:cxn>
                </a:cxnLst>
                <a:rect l="textAreaLeft" t="textAreaTop" r="textAreaRight" b="textAreaBottom"/>
                <a:pathLst>
                  <a:path w="143653" h="453224">
                    <a:moveTo>
                      <a:pt x="98595" y="0"/>
                    </a:moveTo>
                    <a:lnTo>
                      <a:pt x="143653" y="145774"/>
                    </a:lnTo>
                    <a:cubicBezTo>
                      <a:pt x="38518" y="232356"/>
                      <a:pt x="50005" y="387847"/>
                      <a:pt x="27034" y="453224"/>
                    </a:cubicBezTo>
                    <a:cubicBezTo>
                      <a:pt x="5831" y="365759"/>
                      <a:pt x="-47179" y="100716"/>
                      <a:pt x="9859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 defTabSz="914400">
                  <a:lnSpc>
                    <a:spcPct val="100000"/>
                  </a:lnSpc>
                </a:pPr>
                <a:endParaRPr b="0" lang="en-US" sz="2400" strike="noStrike" u="none">
                  <a:solidFill>
                    <a:schemeClr val="lt1"/>
                  </a:solidFill>
                  <a:effectLst/>
                  <a:uFillTx/>
                  <a:latin typeface="Arial"/>
                </a:endParaRPr>
              </a:p>
            </p:txBody>
          </p:sp>
        </p:grpSp>
      </p:grpSp>
      <p:sp>
        <p:nvSpPr>
          <p:cNvPr id="664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zh-CN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单击以编辑标题文本格式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Agenda 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843840" y="886680"/>
            <a:ext cx="10504800" cy="113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1" lang="en-US" sz="3600" strike="noStrike" u="none">
                <a:solidFill>
                  <a:schemeClr val="dk1"/>
                </a:solidFill>
                <a:effectLst/>
                <a:uFillTx/>
                <a:latin typeface="Segoe UI Black"/>
              </a:rPr>
              <a:t>Click to edit Master title style</a:t>
            </a:r>
            <a:endParaRPr b="0" lang="en-US" sz="36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843840" y="2197080"/>
            <a:ext cx="10504800" cy="377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defTabSz="914400"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Click to edit Master text styles</a:t>
            </a:r>
            <a:endParaRPr b="0" lang="en-US" sz="14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marL="457200" indent="0" defTabSz="914400">
              <a:lnSpc>
                <a:spcPct val="12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en-GB" sz="12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Second level</a:t>
            </a:r>
            <a:endParaRPr b="0" lang="en-US" sz="12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marL="914400" indent="0" defTabSz="914400">
              <a:lnSpc>
                <a:spcPct val="12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en-GB" sz="11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Third level</a:t>
            </a:r>
            <a:endParaRPr b="0" lang="en-US" sz="11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marL="1371600" indent="0" defTabSz="914400">
              <a:lnSpc>
                <a:spcPct val="12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en-GB" sz="105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Fourth level</a:t>
            </a:r>
            <a:endParaRPr b="0" lang="en-US" sz="105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marL="1828800" indent="0" defTabSz="914400">
              <a:lnSpc>
                <a:spcPct val="12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en-GB" sz="105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Fifth level</a:t>
            </a:r>
            <a:endParaRPr b="0" lang="en-US" sz="105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dt" idx="16"/>
          </p:nvPr>
        </p:nvSpPr>
        <p:spPr>
          <a:xfrm>
            <a:off x="1174680" y="6400800"/>
            <a:ext cx="2743200" cy="26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/>
                </a:solidFill>
                <a:effectLst/>
                <a:uFillTx/>
                <a:latin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&lt;日期/时间&gt;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ftr" idx="17"/>
          </p:nvPr>
        </p:nvSpPr>
        <p:spPr>
          <a:xfrm>
            <a:off x="4267440" y="6400800"/>
            <a:ext cx="3657600" cy="26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/>
                </a:solidFill>
                <a:effectLst/>
                <a:uFillTx/>
                <a:latin typeface="Arial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&lt;页脚&gt;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sldNum" idx="18"/>
          </p:nvPr>
        </p:nvSpPr>
        <p:spPr>
          <a:xfrm>
            <a:off x="8274600" y="6400800"/>
            <a:ext cx="3241800" cy="26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9" name="Freeform: Shape 16"/>
          <p:cNvSpPr/>
          <p:nvPr/>
        </p:nvSpPr>
        <p:spPr>
          <a:xfrm>
            <a:off x="11287080" y="0"/>
            <a:ext cx="426960" cy="854640"/>
          </a:xfrm>
          <a:custGeom>
            <a:avLst/>
            <a:gdLst>
              <a:gd name="textAreaLeft" fmla="*/ 0 w 426960"/>
              <a:gd name="textAreaRight" fmla="*/ 427320 w 426960"/>
              <a:gd name="textAreaTop" fmla="*/ 0 h 854640"/>
              <a:gd name="textAreaBottom" fmla="*/ 855000 h 854640"/>
              <a:gd name="GluePoint1X" fmla="*/ 561975 w 561975"/>
              <a:gd name="GluePoint1Y" fmla="*/ 0 h 1123950"/>
              <a:gd name="GluePoint2X" fmla="*/ 561975 w 561975"/>
              <a:gd name="GluePoint2Y" fmla="*/ 1123950 h 1123950"/>
              <a:gd name="GluePoint3X" fmla="*/ 0 w 561975"/>
              <a:gd name="GluePoint3Y" fmla="*/ 561975 h 1123950"/>
              <a:gd name="GluePoint4X" fmla="*/ 561975 w 561975"/>
              <a:gd name="GluePoint4Y" fmla="*/ 0 h 1123950"/>
            </a:gdLst>
            <a:ahLst/>
            <a:cxnLst>
              <a:cxn ang="0">
                <a:pos x="GluePoint1X" y="GluePoint1Y"/>
              </a:cxn>
              <a:cxn ang="0">
                <a:pos x="GluePoint2X" y="GluePoint2Y"/>
              </a:cxn>
              <a:cxn ang="0">
                <a:pos x="GluePoint3X" y="GluePoint3Y"/>
              </a:cxn>
              <a:cxn ang="0">
                <a:pos x="GluePoint4X" y="GluePoint4Y"/>
              </a:cxn>
            </a:cxnLst>
            <a:rect l="textAreaLeft" t="textAreaTop" r="textAreaRight" b="textAreaBottom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rgbClr val="1871c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sp>
        <p:nvSpPr>
          <p:cNvPr id="80" name="Freeform: Shape 17"/>
          <p:cNvSpPr/>
          <p:nvPr/>
        </p:nvSpPr>
        <p:spPr>
          <a:xfrm>
            <a:off x="11765160" y="0"/>
            <a:ext cx="426960" cy="854640"/>
          </a:xfrm>
          <a:custGeom>
            <a:avLst/>
            <a:gdLst>
              <a:gd name="textAreaLeft" fmla="*/ 0 w 426960"/>
              <a:gd name="textAreaRight" fmla="*/ 427320 w 426960"/>
              <a:gd name="textAreaTop" fmla="*/ 0 h 854640"/>
              <a:gd name="textAreaBottom" fmla="*/ 855000 h 854640"/>
              <a:gd name="GluePoint1X" fmla="*/ 561975 w 561975"/>
              <a:gd name="GluePoint1Y" fmla="*/ 0 h 1123950"/>
              <a:gd name="GluePoint2X" fmla="*/ 561975 w 561975"/>
              <a:gd name="GluePoint2Y" fmla="*/ 1123950 h 1123950"/>
              <a:gd name="GluePoint3X" fmla="*/ 0 w 561975"/>
              <a:gd name="GluePoint3Y" fmla="*/ 561975 h 1123950"/>
              <a:gd name="GluePoint4X" fmla="*/ 561975 w 561975"/>
              <a:gd name="GluePoint4Y" fmla="*/ 0 h 1123950"/>
            </a:gdLst>
            <a:ahLst/>
            <a:cxnLst>
              <a:cxn ang="0">
                <a:pos x="GluePoint1X" y="GluePoint1Y"/>
              </a:cxn>
              <a:cxn ang="0">
                <a:pos x="GluePoint2X" y="GluePoint2Y"/>
              </a:cxn>
              <a:cxn ang="0">
                <a:pos x="GluePoint3X" y="GluePoint3Y"/>
              </a:cxn>
              <a:cxn ang="0">
                <a:pos x="GluePoint4X" y="GluePoint4Y"/>
              </a:cxn>
            </a:cxnLst>
            <a:rect l="textAreaLeft" t="textAreaTop" r="textAreaRight" b="textAreaBottom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sp>
        <p:nvSpPr>
          <p:cNvPr id="81" name="Freeform: Shape 19"/>
          <p:cNvSpPr/>
          <p:nvPr/>
        </p:nvSpPr>
        <p:spPr>
          <a:xfrm flipH="1">
            <a:off x="0" y="6003000"/>
            <a:ext cx="426960" cy="854640"/>
          </a:xfrm>
          <a:custGeom>
            <a:avLst/>
            <a:gdLst>
              <a:gd name="textAreaLeft" fmla="*/ 360 w 426960"/>
              <a:gd name="textAreaRight" fmla="*/ 427680 w 426960"/>
              <a:gd name="textAreaTop" fmla="*/ 0 h 854640"/>
              <a:gd name="textAreaBottom" fmla="*/ 855000 h 854640"/>
              <a:gd name="GluePoint1X" fmla="*/ 561975 w 561975"/>
              <a:gd name="GluePoint1Y" fmla="*/ 0 h 1123950"/>
              <a:gd name="GluePoint2X" fmla="*/ 561975 w 561975"/>
              <a:gd name="GluePoint2Y" fmla="*/ 1123950 h 1123950"/>
              <a:gd name="GluePoint3X" fmla="*/ 0 w 561975"/>
              <a:gd name="GluePoint3Y" fmla="*/ 561975 h 1123950"/>
              <a:gd name="GluePoint4X" fmla="*/ 561975 w 561975"/>
              <a:gd name="GluePoint4Y" fmla="*/ 0 h 1123950"/>
            </a:gdLst>
            <a:ahLst/>
            <a:cxnLst>
              <a:cxn ang="0">
                <a:pos x="GluePoint1X" y="GluePoint1Y"/>
              </a:cxn>
              <a:cxn ang="0">
                <a:pos x="GluePoint2X" y="GluePoint2Y"/>
              </a:cxn>
              <a:cxn ang="0">
                <a:pos x="GluePoint3X" y="GluePoint3Y"/>
              </a:cxn>
              <a:cxn ang="0">
                <a:pos x="GluePoint4X" y="GluePoint4Y"/>
              </a:cxn>
            </a:cxnLst>
            <a:rect l="textAreaLeft" t="textAreaTop" r="textAreaRight" b="textAreaBottom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sp>
        <p:nvSpPr>
          <p:cNvPr id="82" name="Freeform: Shape 18"/>
          <p:cNvSpPr/>
          <p:nvPr/>
        </p:nvSpPr>
        <p:spPr>
          <a:xfrm flipH="1">
            <a:off x="478080" y="6003000"/>
            <a:ext cx="426960" cy="854640"/>
          </a:xfrm>
          <a:custGeom>
            <a:avLst/>
            <a:gdLst>
              <a:gd name="textAreaLeft" fmla="*/ 360 w 426960"/>
              <a:gd name="textAreaRight" fmla="*/ 427680 w 426960"/>
              <a:gd name="textAreaTop" fmla="*/ 0 h 854640"/>
              <a:gd name="textAreaBottom" fmla="*/ 855000 h 854640"/>
              <a:gd name="GluePoint1X" fmla="*/ 561975 w 561975"/>
              <a:gd name="GluePoint1Y" fmla="*/ 0 h 1123950"/>
              <a:gd name="GluePoint2X" fmla="*/ 561975 w 561975"/>
              <a:gd name="GluePoint2Y" fmla="*/ 1123950 h 1123950"/>
              <a:gd name="GluePoint3X" fmla="*/ 0 w 561975"/>
              <a:gd name="GluePoint3Y" fmla="*/ 561975 h 1123950"/>
              <a:gd name="GluePoint4X" fmla="*/ 561975 w 561975"/>
              <a:gd name="GluePoint4Y" fmla="*/ 0 h 1123950"/>
            </a:gdLst>
            <a:ahLst/>
            <a:cxnLst>
              <a:cxn ang="0">
                <a:pos x="GluePoint1X" y="GluePoint1Y"/>
              </a:cxn>
              <a:cxn ang="0">
                <a:pos x="GluePoint2X" y="GluePoint2Y"/>
              </a:cxn>
              <a:cxn ang="0">
                <a:pos x="GluePoint3X" y="GluePoint3Y"/>
              </a:cxn>
              <a:cxn ang="0">
                <a:pos x="GluePoint4X" y="GluePoint4Y"/>
              </a:cxn>
            </a:cxnLst>
            <a:rect l="textAreaLeft" t="textAreaTop" r="textAreaRight" b="textAreaBottom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rgbClr val="1871c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quence Number, Photo 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Rectangle 8"/>
          <p:cNvSpPr/>
          <p:nvPr/>
        </p:nvSpPr>
        <p:spPr>
          <a:xfrm>
            <a:off x="10011600" y="0"/>
            <a:ext cx="2181240" cy="6857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sp>
        <p:nvSpPr>
          <p:cNvPr id="666" name="Rectangle 9"/>
          <p:cNvSpPr/>
          <p:nvPr/>
        </p:nvSpPr>
        <p:spPr>
          <a:xfrm>
            <a:off x="11192760" y="5862600"/>
            <a:ext cx="999720" cy="9997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sp>
        <p:nvSpPr>
          <p:cNvPr id="667" name="PlaceHolder 1"/>
          <p:cNvSpPr>
            <a:spLocks noGrp="1"/>
          </p:cNvSpPr>
          <p:nvPr>
            <p:ph type="title"/>
          </p:nvPr>
        </p:nvSpPr>
        <p:spPr>
          <a:xfrm>
            <a:off x="1022400" y="2558880"/>
            <a:ext cx="6735960" cy="379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defTabSz="914400">
              <a:lnSpc>
                <a:spcPct val="100000"/>
              </a:lnSpc>
              <a:buNone/>
            </a:pPr>
            <a:r>
              <a:rPr b="1" lang="en-US" sz="5400" strike="noStrike" u="none">
                <a:solidFill>
                  <a:schemeClr val="dk1"/>
                </a:solidFill>
                <a:effectLst/>
                <a:uFillTx/>
                <a:latin typeface="Segoe UI Black"/>
              </a:rPr>
              <a:t>Click to edit Master title style</a:t>
            </a:r>
            <a:endParaRPr b="0" lang="en-US" sz="54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668" name="PlaceHolder 2"/>
          <p:cNvSpPr>
            <a:spLocks noGrp="1"/>
          </p:cNvSpPr>
          <p:nvPr>
            <p:ph type="body"/>
          </p:nvPr>
        </p:nvSpPr>
        <p:spPr>
          <a:xfrm>
            <a:off x="1022400" y="1649880"/>
            <a:ext cx="831600" cy="597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 defTabSz="914400"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000" strike="noStrike" u="none">
                <a:solidFill>
                  <a:schemeClr val="dk1"/>
                </a:solidFill>
                <a:effectLst/>
                <a:uFillTx/>
                <a:latin typeface="Segoe UI Black"/>
              </a:rPr>
              <a:t>01</a:t>
            </a:r>
            <a:endParaRPr b="0" lang="en-US" sz="3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669" name="PlaceHolder 3"/>
          <p:cNvSpPr>
            <a:spLocks noGrp="1"/>
          </p:cNvSpPr>
          <p:nvPr>
            <p:ph type="body"/>
          </p:nvPr>
        </p:nvSpPr>
        <p:spPr>
          <a:xfrm>
            <a:off x="7961760" y="1306800"/>
            <a:ext cx="3230640" cy="4541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lnSpc>
                <a:spcPct val="12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点击以编辑提纲文本格式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2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第二提纲级别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2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第三提纲级别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2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第四提纲级别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2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第五提纲级别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2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第六提纲级别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2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第七提纲级别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670" name="PlaceHolder 4"/>
          <p:cNvSpPr>
            <a:spLocks noGrp="1"/>
          </p:cNvSpPr>
          <p:nvPr>
            <p:ph type="dt" idx="175"/>
          </p:nvPr>
        </p:nvSpPr>
        <p:spPr>
          <a:xfrm>
            <a:off x="657360" y="6400800"/>
            <a:ext cx="2743200" cy="26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/>
                </a:solidFill>
                <a:effectLst/>
                <a:uFillTx/>
                <a:latin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&lt;日期/时间&gt;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71" name="PlaceHolder 5"/>
          <p:cNvSpPr>
            <a:spLocks noGrp="1"/>
          </p:cNvSpPr>
          <p:nvPr>
            <p:ph type="ftr" idx="176"/>
          </p:nvPr>
        </p:nvSpPr>
        <p:spPr>
          <a:xfrm>
            <a:off x="4267440" y="6400800"/>
            <a:ext cx="3657600" cy="26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/>
                </a:solidFill>
                <a:effectLst/>
                <a:uFillTx/>
                <a:latin typeface="Arial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&lt;页脚&gt;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72" name="PlaceHolder 6"/>
          <p:cNvSpPr>
            <a:spLocks noGrp="1"/>
          </p:cNvSpPr>
          <p:nvPr>
            <p:ph type="sldNum" idx="177"/>
          </p:nvPr>
        </p:nvSpPr>
        <p:spPr>
          <a:xfrm>
            <a:off x="8274600" y="6400800"/>
            <a:ext cx="3241800" cy="26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73" name="Freeform: Shape 13"/>
          <p:cNvSpPr/>
          <p:nvPr/>
        </p:nvSpPr>
        <p:spPr>
          <a:xfrm>
            <a:off x="6972840" y="0"/>
            <a:ext cx="561600" cy="1123560"/>
          </a:xfrm>
          <a:custGeom>
            <a:avLst/>
            <a:gdLst>
              <a:gd name="textAreaLeft" fmla="*/ 0 w 561600"/>
              <a:gd name="textAreaRight" fmla="*/ 561960 w 561600"/>
              <a:gd name="textAreaTop" fmla="*/ 0 h 1123560"/>
              <a:gd name="textAreaBottom" fmla="*/ 1123920 h 1123560"/>
              <a:gd name="GluePoint1X" fmla="*/ 561975 w 561975"/>
              <a:gd name="GluePoint1Y" fmla="*/ 0 h 1123950"/>
              <a:gd name="GluePoint2X" fmla="*/ 561975 w 561975"/>
              <a:gd name="GluePoint2Y" fmla="*/ 1123950 h 1123950"/>
              <a:gd name="GluePoint3X" fmla="*/ 0 w 561975"/>
              <a:gd name="GluePoint3Y" fmla="*/ 561975 h 1123950"/>
              <a:gd name="GluePoint4X" fmla="*/ 561975 w 561975"/>
              <a:gd name="GluePoint4Y" fmla="*/ 0 h 1123950"/>
            </a:gdLst>
            <a:ahLst/>
            <a:cxnLst>
              <a:cxn ang="0">
                <a:pos x="GluePoint1X" y="GluePoint1Y"/>
              </a:cxn>
              <a:cxn ang="0">
                <a:pos x="GluePoint2X" y="GluePoint2Y"/>
              </a:cxn>
              <a:cxn ang="0">
                <a:pos x="GluePoint3X" y="GluePoint3Y"/>
              </a:cxn>
              <a:cxn ang="0">
                <a:pos x="GluePoint4X" y="GluePoint4Y"/>
              </a:cxn>
            </a:cxnLst>
            <a:rect l="textAreaLeft" t="textAreaTop" r="textAreaRight" b="textAreaBottom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rgbClr val="1871c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sp>
        <p:nvSpPr>
          <p:cNvPr id="674" name="Freeform: Shape 14"/>
          <p:cNvSpPr/>
          <p:nvPr/>
        </p:nvSpPr>
        <p:spPr>
          <a:xfrm>
            <a:off x="7601400" y="0"/>
            <a:ext cx="561600" cy="1123560"/>
          </a:xfrm>
          <a:custGeom>
            <a:avLst/>
            <a:gdLst>
              <a:gd name="textAreaLeft" fmla="*/ 0 w 561600"/>
              <a:gd name="textAreaRight" fmla="*/ 561960 w 561600"/>
              <a:gd name="textAreaTop" fmla="*/ 0 h 1123560"/>
              <a:gd name="textAreaBottom" fmla="*/ 1123920 h 1123560"/>
              <a:gd name="GluePoint1X" fmla="*/ 561975 w 561975"/>
              <a:gd name="GluePoint1Y" fmla="*/ 0 h 1123950"/>
              <a:gd name="GluePoint2X" fmla="*/ 561975 w 561975"/>
              <a:gd name="GluePoint2Y" fmla="*/ 1123950 h 1123950"/>
              <a:gd name="GluePoint3X" fmla="*/ 0 w 561975"/>
              <a:gd name="GluePoint3Y" fmla="*/ 561975 h 1123950"/>
              <a:gd name="GluePoint4X" fmla="*/ 561975 w 561975"/>
              <a:gd name="GluePoint4Y" fmla="*/ 0 h 1123950"/>
            </a:gdLst>
            <a:ahLst/>
            <a:cxnLst>
              <a:cxn ang="0">
                <a:pos x="GluePoint1X" y="GluePoint1Y"/>
              </a:cxn>
              <a:cxn ang="0">
                <a:pos x="GluePoint2X" y="GluePoint2Y"/>
              </a:cxn>
              <a:cxn ang="0">
                <a:pos x="GluePoint3X" y="GluePoint3Y"/>
              </a:cxn>
              <a:cxn ang="0">
                <a:pos x="GluePoint4X" y="GluePoint4Y"/>
              </a:cxn>
            </a:cxnLst>
            <a:rect l="textAreaLeft" t="textAreaTop" r="textAreaRight" b="textAreaBottom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quence Number, Photo 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Rectangle 8"/>
          <p:cNvSpPr/>
          <p:nvPr/>
        </p:nvSpPr>
        <p:spPr>
          <a:xfrm flipH="1">
            <a:off x="-360" y="0"/>
            <a:ext cx="2181240" cy="6857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sp>
        <p:nvSpPr>
          <p:cNvPr id="676" name="PlaceHolder 1"/>
          <p:cNvSpPr>
            <a:spLocks noGrp="1"/>
          </p:cNvSpPr>
          <p:nvPr>
            <p:ph type="title"/>
          </p:nvPr>
        </p:nvSpPr>
        <p:spPr>
          <a:xfrm>
            <a:off x="4447080" y="2558880"/>
            <a:ext cx="6735960" cy="379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algn="r" defTabSz="914400">
              <a:lnSpc>
                <a:spcPct val="100000"/>
              </a:lnSpc>
              <a:buNone/>
            </a:pPr>
            <a:r>
              <a:rPr b="1" lang="en-US" sz="5400" strike="noStrike" u="none">
                <a:solidFill>
                  <a:schemeClr val="dk1"/>
                </a:solidFill>
                <a:effectLst/>
                <a:uFillTx/>
                <a:latin typeface="Segoe UI Black"/>
              </a:rPr>
              <a:t>Click to edit Master title style</a:t>
            </a:r>
            <a:endParaRPr b="0" lang="en-US" sz="54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677" name="PlaceHolder 2"/>
          <p:cNvSpPr>
            <a:spLocks noGrp="1"/>
          </p:cNvSpPr>
          <p:nvPr>
            <p:ph type="body"/>
          </p:nvPr>
        </p:nvSpPr>
        <p:spPr>
          <a:xfrm>
            <a:off x="1000440" y="1316160"/>
            <a:ext cx="3230640" cy="4541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lnSpc>
                <a:spcPct val="12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点击以编辑提纲文本格式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2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第二提纲级别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2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第三提纲级别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2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第四提纲级别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2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第五提纲级别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2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第六提纲级别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2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第七提纲级别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678" name="PlaceHolder 3"/>
          <p:cNvSpPr>
            <a:spLocks noGrp="1"/>
          </p:cNvSpPr>
          <p:nvPr>
            <p:ph type="body"/>
          </p:nvPr>
        </p:nvSpPr>
        <p:spPr>
          <a:xfrm>
            <a:off x="10351080" y="1649880"/>
            <a:ext cx="831600" cy="597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 algn="r" defTabSz="914400"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600" strike="noStrike" u="none">
                <a:solidFill>
                  <a:schemeClr val="dk1"/>
                </a:solidFill>
                <a:effectLst/>
                <a:uFillTx/>
                <a:latin typeface="Segoe UI Black"/>
              </a:rPr>
              <a:t>01</a:t>
            </a:r>
            <a:endParaRPr b="0" lang="en-US" sz="26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679" name="PlaceHolder 4"/>
          <p:cNvSpPr>
            <a:spLocks noGrp="1"/>
          </p:cNvSpPr>
          <p:nvPr>
            <p:ph type="dt" idx="178"/>
          </p:nvPr>
        </p:nvSpPr>
        <p:spPr>
          <a:xfrm>
            <a:off x="1174680" y="6400800"/>
            <a:ext cx="2743200" cy="26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lt1"/>
                </a:solidFill>
                <a:effectLst/>
                <a:uFillTx/>
                <a:latin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lt1"/>
                </a:solidFill>
                <a:effectLst/>
                <a:uFillTx/>
                <a:latin typeface="Arial"/>
              </a:rPr>
              <a:t>&lt;日期/时间&gt;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80" name="PlaceHolder 5"/>
          <p:cNvSpPr>
            <a:spLocks noGrp="1"/>
          </p:cNvSpPr>
          <p:nvPr>
            <p:ph type="ftr" idx="179"/>
          </p:nvPr>
        </p:nvSpPr>
        <p:spPr>
          <a:xfrm>
            <a:off x="4267440" y="6400800"/>
            <a:ext cx="3657600" cy="26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/>
                </a:solidFill>
                <a:effectLst/>
                <a:uFillTx/>
                <a:latin typeface="Arial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&lt;页脚&gt;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81" name="PlaceHolder 6"/>
          <p:cNvSpPr>
            <a:spLocks noGrp="1"/>
          </p:cNvSpPr>
          <p:nvPr>
            <p:ph type="sldNum" idx="180"/>
          </p:nvPr>
        </p:nvSpPr>
        <p:spPr>
          <a:xfrm>
            <a:off x="8274600" y="6400800"/>
            <a:ext cx="3241800" cy="26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82" name="Freeform: Shape 14"/>
          <p:cNvSpPr/>
          <p:nvPr/>
        </p:nvSpPr>
        <p:spPr>
          <a:xfrm flipH="1">
            <a:off x="4029120" y="0"/>
            <a:ext cx="561600" cy="1123560"/>
          </a:xfrm>
          <a:custGeom>
            <a:avLst/>
            <a:gdLst>
              <a:gd name="textAreaLeft" fmla="*/ 360 w 561600"/>
              <a:gd name="textAreaRight" fmla="*/ 562320 w 561600"/>
              <a:gd name="textAreaTop" fmla="*/ 0 h 1123560"/>
              <a:gd name="textAreaBottom" fmla="*/ 1123920 h 1123560"/>
              <a:gd name="GluePoint1X" fmla="*/ 561975 w 561975"/>
              <a:gd name="GluePoint1Y" fmla="*/ 0 h 1123950"/>
              <a:gd name="GluePoint2X" fmla="*/ 561975 w 561975"/>
              <a:gd name="GluePoint2Y" fmla="*/ 1123950 h 1123950"/>
              <a:gd name="GluePoint3X" fmla="*/ 0 w 561975"/>
              <a:gd name="GluePoint3Y" fmla="*/ 561975 h 1123950"/>
              <a:gd name="GluePoint4X" fmla="*/ 561975 w 561975"/>
              <a:gd name="GluePoint4Y" fmla="*/ 0 h 1123950"/>
            </a:gdLst>
            <a:ahLst/>
            <a:cxnLst>
              <a:cxn ang="0">
                <a:pos x="GluePoint1X" y="GluePoint1Y"/>
              </a:cxn>
              <a:cxn ang="0">
                <a:pos x="GluePoint2X" y="GluePoint2Y"/>
              </a:cxn>
              <a:cxn ang="0">
                <a:pos x="GluePoint3X" y="GluePoint3Y"/>
              </a:cxn>
              <a:cxn ang="0">
                <a:pos x="GluePoint4X" y="GluePoint4Y"/>
              </a:cxn>
            </a:cxnLst>
            <a:rect l="textAreaLeft" t="textAreaTop" r="textAreaRight" b="textAreaBottom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sp>
        <p:nvSpPr>
          <p:cNvPr id="683" name="Freeform: Shape 13"/>
          <p:cNvSpPr/>
          <p:nvPr/>
        </p:nvSpPr>
        <p:spPr>
          <a:xfrm flipH="1">
            <a:off x="4658040" y="0"/>
            <a:ext cx="561600" cy="1123560"/>
          </a:xfrm>
          <a:custGeom>
            <a:avLst/>
            <a:gdLst>
              <a:gd name="textAreaLeft" fmla="*/ 360 w 561600"/>
              <a:gd name="textAreaRight" fmla="*/ 562320 w 561600"/>
              <a:gd name="textAreaTop" fmla="*/ 0 h 1123560"/>
              <a:gd name="textAreaBottom" fmla="*/ 1123920 h 1123560"/>
              <a:gd name="GluePoint1X" fmla="*/ 561975 w 561975"/>
              <a:gd name="GluePoint1Y" fmla="*/ 0 h 1123950"/>
              <a:gd name="GluePoint2X" fmla="*/ 561975 w 561975"/>
              <a:gd name="GluePoint2Y" fmla="*/ 1123950 h 1123950"/>
              <a:gd name="GluePoint3X" fmla="*/ 0 w 561975"/>
              <a:gd name="GluePoint3Y" fmla="*/ 561975 h 1123950"/>
              <a:gd name="GluePoint4X" fmla="*/ 561975 w 561975"/>
              <a:gd name="GluePoint4Y" fmla="*/ 0 h 1123950"/>
            </a:gdLst>
            <a:ahLst/>
            <a:cxnLst>
              <a:cxn ang="0">
                <a:pos x="GluePoint1X" y="GluePoint1Y"/>
              </a:cxn>
              <a:cxn ang="0">
                <a:pos x="GluePoint2X" y="GluePoint2Y"/>
              </a:cxn>
              <a:cxn ang="0">
                <a:pos x="GluePoint3X" y="GluePoint3Y"/>
              </a:cxn>
              <a:cxn ang="0">
                <a:pos x="GluePoint4X" y="GluePoint4Y"/>
              </a:cxn>
            </a:cxnLst>
            <a:rect l="textAreaLeft" t="textAreaTop" r="textAreaRight" b="textAreaBottom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rgbClr val="1871c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sp>
        <p:nvSpPr>
          <p:cNvPr id="684" name="Rectangle 9"/>
          <p:cNvSpPr/>
          <p:nvPr/>
        </p:nvSpPr>
        <p:spPr>
          <a:xfrm flipH="1">
            <a:off x="-720" y="5862600"/>
            <a:ext cx="999720" cy="9997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quence Number 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Rectangle 8"/>
          <p:cNvSpPr/>
          <p:nvPr/>
        </p:nvSpPr>
        <p:spPr>
          <a:xfrm flipH="1" flipV="1" rot="10800000">
            <a:off x="360" y="4557960"/>
            <a:ext cx="1497600" cy="22993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sp>
        <p:nvSpPr>
          <p:cNvPr id="686" name="Freeform: Shape 59"/>
          <p:cNvSpPr/>
          <p:nvPr/>
        </p:nvSpPr>
        <p:spPr>
          <a:xfrm flipV="1">
            <a:off x="0" y="4557600"/>
            <a:ext cx="1497600" cy="2299320"/>
          </a:xfrm>
          <a:custGeom>
            <a:avLst/>
            <a:gdLst>
              <a:gd name="textAreaLeft" fmla="*/ 0 w 1497600"/>
              <a:gd name="textAreaRight" fmla="*/ 1497960 w 1497600"/>
              <a:gd name="textAreaTop" fmla="*/ -360 h 2299320"/>
              <a:gd name="textAreaBottom" fmla="*/ 2299320 h 2299320"/>
              <a:gd name="GluePoint1X" fmla="*/ 1497298 w 1497298"/>
              <a:gd name="GluePoint1Y" fmla="*/ 0 h 1457281"/>
              <a:gd name="GluePoint2X" fmla="*/ 0 w 1497298"/>
              <a:gd name="GluePoint2Y" fmla="*/ 0 h 1457281"/>
              <a:gd name="GluePoint3X" fmla="*/ 0 w 1497298"/>
              <a:gd name="GluePoint3Y" fmla="*/ 1457281 h 1457281"/>
            </a:gdLst>
            <a:ahLst/>
            <a:cxnLst>
              <a:cxn ang="0">
                <a:pos x="GluePoint1X" y="GluePoint1Y"/>
              </a:cxn>
              <a:cxn ang="0">
                <a:pos x="GluePoint2X" y="GluePoint2Y"/>
              </a:cxn>
              <a:cxn ang="0">
                <a:pos x="GluePoint3X" y="GluePoint3Y"/>
              </a:cxn>
            </a:cxnLst>
            <a:rect l="textAreaLeft" t="textAreaTop" r="textAreaRight" b="textAreaBottom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sp>
        <p:nvSpPr>
          <p:cNvPr id="687" name="Rectangle 8"/>
          <p:cNvSpPr/>
          <p:nvPr/>
        </p:nvSpPr>
        <p:spPr>
          <a:xfrm flipV="1" rot="10800000">
            <a:off x="10695240" y="4557960"/>
            <a:ext cx="1497600" cy="22993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sp>
        <p:nvSpPr>
          <p:cNvPr id="688" name="Freeform: Shape 59"/>
          <p:cNvSpPr/>
          <p:nvPr/>
        </p:nvSpPr>
        <p:spPr>
          <a:xfrm flipH="1" flipV="1">
            <a:off x="10694520" y="4557600"/>
            <a:ext cx="1497600" cy="2299320"/>
          </a:xfrm>
          <a:custGeom>
            <a:avLst/>
            <a:gdLst>
              <a:gd name="textAreaLeft" fmla="*/ 360 w 1497600"/>
              <a:gd name="textAreaRight" fmla="*/ 1498320 w 1497600"/>
              <a:gd name="textAreaTop" fmla="*/ -360 h 2299320"/>
              <a:gd name="textAreaBottom" fmla="*/ 2299320 h 2299320"/>
              <a:gd name="GluePoint1X" fmla="*/ 1497298 w 1497298"/>
              <a:gd name="GluePoint1Y" fmla="*/ 0 h 1457281"/>
              <a:gd name="GluePoint2X" fmla="*/ 0 w 1497298"/>
              <a:gd name="GluePoint2Y" fmla="*/ 0 h 1457281"/>
              <a:gd name="GluePoint3X" fmla="*/ 0 w 1497298"/>
              <a:gd name="GluePoint3Y" fmla="*/ 1457281 h 1457281"/>
            </a:gdLst>
            <a:ahLst/>
            <a:cxnLst>
              <a:cxn ang="0">
                <a:pos x="GluePoint1X" y="GluePoint1Y"/>
              </a:cxn>
              <a:cxn ang="0">
                <a:pos x="GluePoint2X" y="GluePoint2Y"/>
              </a:cxn>
              <a:cxn ang="0">
                <a:pos x="GluePoint3X" y="GluePoint3Y"/>
              </a:cxn>
            </a:cxnLst>
            <a:rect l="textAreaLeft" t="textAreaTop" r="textAreaRight" b="textAreaBottom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sp>
        <p:nvSpPr>
          <p:cNvPr id="689" name="PlaceHolder 1"/>
          <p:cNvSpPr>
            <a:spLocks noGrp="1"/>
          </p:cNvSpPr>
          <p:nvPr>
            <p:ph type="body"/>
          </p:nvPr>
        </p:nvSpPr>
        <p:spPr>
          <a:xfrm>
            <a:off x="5680440" y="1649880"/>
            <a:ext cx="831600" cy="597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 algn="ctr" defTabSz="914400"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600" strike="noStrike" u="none">
                <a:solidFill>
                  <a:schemeClr val="dk1"/>
                </a:solidFill>
                <a:effectLst/>
                <a:uFillTx/>
                <a:latin typeface="Segoe UI Black"/>
              </a:rPr>
              <a:t>01</a:t>
            </a:r>
            <a:endParaRPr b="0" lang="en-US" sz="26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690" name="PlaceHolder 2"/>
          <p:cNvSpPr>
            <a:spLocks noGrp="1"/>
          </p:cNvSpPr>
          <p:nvPr>
            <p:ph type="title"/>
          </p:nvPr>
        </p:nvSpPr>
        <p:spPr>
          <a:xfrm>
            <a:off x="2728080" y="2558880"/>
            <a:ext cx="6735960" cy="253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1" lang="en-US" sz="5400" strike="noStrike" u="none">
                <a:solidFill>
                  <a:schemeClr val="dk1"/>
                </a:solidFill>
                <a:effectLst/>
                <a:uFillTx/>
                <a:latin typeface="Segoe UI Black"/>
              </a:rPr>
              <a:t>Click to edit Master title style</a:t>
            </a:r>
            <a:endParaRPr b="0" lang="en-US" sz="54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691" name="PlaceHolder 3"/>
          <p:cNvSpPr>
            <a:spLocks noGrp="1"/>
          </p:cNvSpPr>
          <p:nvPr>
            <p:ph type="dt" idx="181"/>
          </p:nvPr>
        </p:nvSpPr>
        <p:spPr>
          <a:xfrm>
            <a:off x="657360" y="6400800"/>
            <a:ext cx="2743200" cy="26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lt1"/>
                </a:solidFill>
                <a:effectLst/>
                <a:uFillTx/>
                <a:latin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lt1"/>
                </a:solidFill>
                <a:effectLst/>
                <a:uFillTx/>
                <a:latin typeface="Arial"/>
              </a:rPr>
              <a:t>&lt;日期/时间&gt;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92" name="PlaceHolder 4"/>
          <p:cNvSpPr>
            <a:spLocks noGrp="1"/>
          </p:cNvSpPr>
          <p:nvPr>
            <p:ph type="ftr" idx="182"/>
          </p:nvPr>
        </p:nvSpPr>
        <p:spPr>
          <a:xfrm>
            <a:off x="4267440" y="6400800"/>
            <a:ext cx="3657600" cy="26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/>
                </a:solidFill>
                <a:effectLst/>
                <a:uFillTx/>
                <a:latin typeface="Arial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&lt;页脚&gt;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93" name="PlaceHolder 5"/>
          <p:cNvSpPr>
            <a:spLocks noGrp="1"/>
          </p:cNvSpPr>
          <p:nvPr>
            <p:ph type="sldNum" idx="183"/>
          </p:nvPr>
        </p:nvSpPr>
        <p:spPr>
          <a:xfrm>
            <a:off x="8274600" y="6400800"/>
            <a:ext cx="3241800" cy="26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94" name="Rectangle 6"/>
          <p:cNvSpPr/>
          <p:nvPr/>
        </p:nvSpPr>
        <p:spPr>
          <a:xfrm flipH="1" rot="10800000">
            <a:off x="360" y="360"/>
            <a:ext cx="1497600" cy="24562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sp>
        <p:nvSpPr>
          <p:cNvPr id="695" name="Freeform: Shape 59"/>
          <p:cNvSpPr/>
          <p:nvPr/>
        </p:nvSpPr>
        <p:spPr>
          <a:xfrm flipV="1">
            <a:off x="0" y="-720"/>
            <a:ext cx="1488960" cy="2456280"/>
          </a:xfrm>
          <a:custGeom>
            <a:avLst/>
            <a:gdLst>
              <a:gd name="textAreaLeft" fmla="*/ 0 w 1488960"/>
              <a:gd name="textAreaRight" fmla="*/ 1489320 w 1488960"/>
              <a:gd name="textAreaTop" fmla="*/ -360 h 2456280"/>
              <a:gd name="textAreaBottom" fmla="*/ 2456280 h 2456280"/>
              <a:gd name="GluePoint1X" fmla="*/ 1497298 w 1497298"/>
              <a:gd name="GluePoint1Y" fmla="*/ 0 h 1457281"/>
              <a:gd name="GluePoint2X" fmla="*/ 0 w 1497298"/>
              <a:gd name="GluePoint2Y" fmla="*/ 0 h 1457281"/>
              <a:gd name="GluePoint3X" fmla="*/ 0 w 1497298"/>
              <a:gd name="GluePoint3Y" fmla="*/ 1457281 h 1457281"/>
            </a:gdLst>
            <a:ahLst/>
            <a:cxnLst>
              <a:cxn ang="0">
                <a:pos x="GluePoint1X" y="GluePoint1Y"/>
              </a:cxn>
              <a:cxn ang="0">
                <a:pos x="GluePoint2X" y="GluePoint2Y"/>
              </a:cxn>
              <a:cxn ang="0">
                <a:pos x="GluePoint3X" y="GluePoint3Y"/>
              </a:cxn>
            </a:cxnLst>
            <a:rect l="textAreaLeft" t="textAreaTop" r="textAreaRight" b="textAreaBottom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sp>
        <p:nvSpPr>
          <p:cNvPr id="696" name="Rectangle 6"/>
          <p:cNvSpPr/>
          <p:nvPr/>
        </p:nvSpPr>
        <p:spPr>
          <a:xfrm flipH="1" rot="10800000">
            <a:off x="360" y="2456640"/>
            <a:ext cx="1497600" cy="2101680"/>
          </a:xfrm>
          <a:prstGeom prst="rect">
            <a:avLst/>
          </a:prstGeom>
          <a:solidFill>
            <a:schemeClr val="accent3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697" name="Freeform: Shape 9"/>
          <p:cNvSpPr/>
          <p:nvPr/>
        </p:nvSpPr>
        <p:spPr>
          <a:xfrm flipV="1">
            <a:off x="0" y="3812400"/>
            <a:ext cx="1496880" cy="744840"/>
          </a:xfrm>
          <a:custGeom>
            <a:avLst/>
            <a:gdLst>
              <a:gd name="textAreaLeft" fmla="*/ 0 w 1496880"/>
              <a:gd name="textAreaRight" fmla="*/ 1497240 w 1496880"/>
              <a:gd name="textAreaTop" fmla="*/ -360 h 744840"/>
              <a:gd name="textAreaBottom" fmla="*/ 744840 h 744840"/>
              <a:gd name="GluePoint1X" fmla="*/ 0 w 2351450"/>
              <a:gd name="GluePoint1Y" fmla="*/ 0 h 1170173"/>
              <a:gd name="GluePoint2X" fmla="*/ 2351450 w 2351450"/>
              <a:gd name="GluePoint2Y" fmla="*/ 0 h 1170173"/>
              <a:gd name="GluePoint3X" fmla="*/ 2345674 w 2351450"/>
              <a:gd name="GluePoint3Y" fmla="*/ 114394 h 1170173"/>
              <a:gd name="GluePoint4X" fmla="*/ 1175725 w 2351450"/>
              <a:gd name="GluePoint4Y" fmla="*/ 1170173 h 1170173"/>
              <a:gd name="GluePoint5X" fmla="*/ 5777 w 2351450"/>
              <a:gd name="GluePoint5Y" fmla="*/ 114394 h 1170173"/>
            </a:gdLst>
            <a:ahLst/>
            <a:cxnLst>
              <a:cxn ang="0">
                <a:pos x="GluePoint1X" y="GluePoint1Y"/>
              </a:cxn>
              <a:cxn ang="0">
                <a:pos x="GluePoint2X" y="GluePoint2Y"/>
              </a:cxn>
              <a:cxn ang="0">
                <a:pos x="GluePoint3X" y="GluePoint3Y"/>
              </a:cxn>
              <a:cxn ang="0">
                <a:pos x="GluePoint4X" y="GluePoint4Y"/>
              </a:cxn>
              <a:cxn ang="0">
                <a:pos x="GluePoint5X" y="GluePoint5Y"/>
              </a:cxn>
            </a:cxnLst>
            <a:rect l="textAreaLeft" t="textAreaTop" r="textAreaRight" b="textAreaBottom"/>
            <a:pathLst>
              <a:path w="2351450" h="1170173">
                <a:moveTo>
                  <a:pt x="0" y="0"/>
                </a:moveTo>
                <a:lnTo>
                  <a:pt x="2351450" y="0"/>
                </a:lnTo>
                <a:lnTo>
                  <a:pt x="2345674" y="114394"/>
                </a:lnTo>
                <a:cubicBezTo>
                  <a:pt x="2285450" y="707410"/>
                  <a:pt x="1784630" y="1170173"/>
                  <a:pt x="1175725" y="1170173"/>
                </a:cubicBezTo>
                <a:cubicBezTo>
                  <a:pt x="566821" y="1170173"/>
                  <a:pt x="66001" y="707410"/>
                  <a:pt x="5777" y="1143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GB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sp>
        <p:nvSpPr>
          <p:cNvPr id="698" name="Rectangle 6"/>
          <p:cNvSpPr/>
          <p:nvPr/>
        </p:nvSpPr>
        <p:spPr>
          <a:xfrm rot="10800000">
            <a:off x="10695240" y="360"/>
            <a:ext cx="1497600" cy="24562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sp>
        <p:nvSpPr>
          <p:cNvPr id="699" name="Freeform: Shape 59"/>
          <p:cNvSpPr/>
          <p:nvPr/>
        </p:nvSpPr>
        <p:spPr>
          <a:xfrm flipH="1" flipV="1">
            <a:off x="10703520" y="-360"/>
            <a:ext cx="1488960" cy="2456280"/>
          </a:xfrm>
          <a:custGeom>
            <a:avLst/>
            <a:gdLst>
              <a:gd name="textAreaLeft" fmla="*/ 360 w 1488960"/>
              <a:gd name="textAreaRight" fmla="*/ 1489680 w 1488960"/>
              <a:gd name="textAreaTop" fmla="*/ -360 h 2456280"/>
              <a:gd name="textAreaBottom" fmla="*/ 2456280 h 2456280"/>
              <a:gd name="GluePoint1X" fmla="*/ 1497298 w 1497298"/>
              <a:gd name="GluePoint1Y" fmla="*/ 0 h 1457281"/>
              <a:gd name="GluePoint2X" fmla="*/ 0 w 1497298"/>
              <a:gd name="GluePoint2Y" fmla="*/ 0 h 1457281"/>
              <a:gd name="GluePoint3X" fmla="*/ 0 w 1497298"/>
              <a:gd name="GluePoint3Y" fmla="*/ 1457281 h 1457281"/>
            </a:gdLst>
            <a:ahLst/>
            <a:cxnLst>
              <a:cxn ang="0">
                <a:pos x="GluePoint1X" y="GluePoint1Y"/>
              </a:cxn>
              <a:cxn ang="0">
                <a:pos x="GluePoint2X" y="GluePoint2Y"/>
              </a:cxn>
              <a:cxn ang="0">
                <a:pos x="GluePoint3X" y="GluePoint3Y"/>
              </a:cxn>
            </a:cxnLst>
            <a:rect l="textAreaLeft" t="textAreaTop" r="textAreaRight" b="textAreaBottom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sp>
        <p:nvSpPr>
          <p:cNvPr id="700" name="Rectangle 6"/>
          <p:cNvSpPr/>
          <p:nvPr/>
        </p:nvSpPr>
        <p:spPr>
          <a:xfrm rot="10800000">
            <a:off x="10695240" y="2456640"/>
            <a:ext cx="1497600" cy="2101680"/>
          </a:xfrm>
          <a:prstGeom prst="rect">
            <a:avLst/>
          </a:prstGeom>
          <a:solidFill>
            <a:schemeClr val="accent3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701" name="Freeform: Shape 9"/>
          <p:cNvSpPr/>
          <p:nvPr/>
        </p:nvSpPr>
        <p:spPr>
          <a:xfrm flipV="1">
            <a:off x="10694520" y="3812400"/>
            <a:ext cx="1496880" cy="744840"/>
          </a:xfrm>
          <a:custGeom>
            <a:avLst/>
            <a:gdLst>
              <a:gd name="textAreaLeft" fmla="*/ 0 w 1496880"/>
              <a:gd name="textAreaRight" fmla="*/ 1497240 w 1496880"/>
              <a:gd name="textAreaTop" fmla="*/ -360 h 744840"/>
              <a:gd name="textAreaBottom" fmla="*/ 744840 h 744840"/>
              <a:gd name="GluePoint1X" fmla="*/ 0 w 2351450"/>
              <a:gd name="GluePoint1Y" fmla="*/ 0 h 1170173"/>
              <a:gd name="GluePoint2X" fmla="*/ 2351450 w 2351450"/>
              <a:gd name="GluePoint2Y" fmla="*/ 0 h 1170173"/>
              <a:gd name="GluePoint3X" fmla="*/ 2345674 w 2351450"/>
              <a:gd name="GluePoint3Y" fmla="*/ 114394 h 1170173"/>
              <a:gd name="GluePoint4X" fmla="*/ 1175725 w 2351450"/>
              <a:gd name="GluePoint4Y" fmla="*/ 1170173 h 1170173"/>
              <a:gd name="GluePoint5X" fmla="*/ 5777 w 2351450"/>
              <a:gd name="GluePoint5Y" fmla="*/ 114394 h 1170173"/>
            </a:gdLst>
            <a:ahLst/>
            <a:cxnLst>
              <a:cxn ang="0">
                <a:pos x="GluePoint1X" y="GluePoint1Y"/>
              </a:cxn>
              <a:cxn ang="0">
                <a:pos x="GluePoint2X" y="GluePoint2Y"/>
              </a:cxn>
              <a:cxn ang="0">
                <a:pos x="GluePoint3X" y="GluePoint3Y"/>
              </a:cxn>
              <a:cxn ang="0">
                <a:pos x="GluePoint4X" y="GluePoint4Y"/>
              </a:cxn>
              <a:cxn ang="0">
                <a:pos x="GluePoint5X" y="GluePoint5Y"/>
              </a:cxn>
            </a:cxnLst>
            <a:rect l="textAreaLeft" t="textAreaTop" r="textAreaRight" b="textAreaBottom"/>
            <a:pathLst>
              <a:path w="2351450" h="1170173">
                <a:moveTo>
                  <a:pt x="0" y="0"/>
                </a:moveTo>
                <a:lnTo>
                  <a:pt x="2351450" y="0"/>
                </a:lnTo>
                <a:lnTo>
                  <a:pt x="2345674" y="114394"/>
                </a:lnTo>
                <a:cubicBezTo>
                  <a:pt x="2285450" y="707410"/>
                  <a:pt x="1784630" y="1170173"/>
                  <a:pt x="1175725" y="1170173"/>
                </a:cubicBezTo>
                <a:cubicBezTo>
                  <a:pt x="566821" y="1170173"/>
                  <a:pt x="66001" y="707410"/>
                  <a:pt x="5777" y="1143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GB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Content 1 (Max)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843840" y="831960"/>
            <a:ext cx="10504800" cy="52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defTabSz="914400">
              <a:lnSpc>
                <a:spcPct val="100000"/>
              </a:lnSpc>
              <a:buNone/>
            </a:pPr>
            <a:r>
              <a:rPr b="1" lang="en-US" sz="2400" strike="noStrike" u="none">
                <a:solidFill>
                  <a:schemeClr val="dk1"/>
                </a:solidFill>
                <a:effectLst/>
                <a:uFillTx/>
                <a:latin typeface="Segoe UI Black"/>
              </a:rPr>
              <a:t>Click to edit Master title style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843840" y="1474920"/>
            <a:ext cx="10504800" cy="455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defTabSz="914400"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Click to edit Master text styles</a:t>
            </a:r>
            <a:endParaRPr b="0" lang="en-US" sz="14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marL="457200" indent="0" defTabSz="914400">
              <a:lnSpc>
                <a:spcPct val="12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Second level</a:t>
            </a:r>
            <a:endParaRPr b="0" lang="en-US" sz="12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marL="914400" indent="0" defTabSz="914400">
              <a:lnSpc>
                <a:spcPct val="12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en-US" sz="11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Third level</a:t>
            </a:r>
            <a:endParaRPr b="0" lang="en-US" sz="11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marL="1371600" indent="0" defTabSz="914400">
              <a:lnSpc>
                <a:spcPct val="12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en-US" sz="105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Fourth level</a:t>
            </a:r>
            <a:endParaRPr b="0" lang="en-US" sz="105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marL="1828800" indent="0" defTabSz="914400">
              <a:lnSpc>
                <a:spcPct val="12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en-US" sz="105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Fifth level</a:t>
            </a:r>
            <a:endParaRPr b="0" lang="en-US" sz="105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dt" idx="19"/>
          </p:nvPr>
        </p:nvSpPr>
        <p:spPr>
          <a:xfrm>
            <a:off x="1174680" y="6400800"/>
            <a:ext cx="2743200" cy="26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/>
                </a:solidFill>
                <a:effectLst/>
                <a:uFillTx/>
                <a:latin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&lt;日期/时间&gt;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ftr" idx="20"/>
          </p:nvPr>
        </p:nvSpPr>
        <p:spPr>
          <a:xfrm>
            <a:off x="4267440" y="6400800"/>
            <a:ext cx="3657600" cy="26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/>
                </a:solidFill>
                <a:effectLst/>
                <a:uFillTx/>
                <a:latin typeface="Arial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&lt;页脚&gt;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 type="sldNum" idx="21"/>
          </p:nvPr>
        </p:nvSpPr>
        <p:spPr>
          <a:xfrm>
            <a:off x="8274600" y="6400800"/>
            <a:ext cx="3241800" cy="26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8" name="Freeform: Shape 59"/>
          <p:cNvSpPr/>
          <p:nvPr/>
        </p:nvSpPr>
        <p:spPr>
          <a:xfrm flipH="1">
            <a:off x="10887120" y="0"/>
            <a:ext cx="652320" cy="654120"/>
          </a:xfrm>
          <a:custGeom>
            <a:avLst/>
            <a:gdLst>
              <a:gd name="textAreaLeft" fmla="*/ 360 w 652320"/>
              <a:gd name="textAreaRight" fmla="*/ 653040 w 652320"/>
              <a:gd name="textAreaTop" fmla="*/ 0 h 654120"/>
              <a:gd name="textAreaBottom" fmla="*/ 654480 h 654120"/>
              <a:gd name="GluePoint1X" fmla="*/ 1497298 w 1497298"/>
              <a:gd name="GluePoint1Y" fmla="*/ 0 h 1457281"/>
              <a:gd name="GluePoint2X" fmla="*/ 0 w 1497298"/>
              <a:gd name="GluePoint2Y" fmla="*/ 0 h 1457281"/>
              <a:gd name="GluePoint3X" fmla="*/ 0 w 1497298"/>
              <a:gd name="GluePoint3Y" fmla="*/ 1457281 h 1457281"/>
            </a:gdLst>
            <a:ahLst/>
            <a:cxnLst>
              <a:cxn ang="0">
                <a:pos x="GluePoint1X" y="GluePoint1Y"/>
              </a:cxn>
              <a:cxn ang="0">
                <a:pos x="GluePoint2X" y="GluePoint2Y"/>
              </a:cxn>
              <a:cxn ang="0">
                <a:pos x="GluePoint3X" y="GluePoint3Y"/>
              </a:cxn>
            </a:cxnLst>
            <a:rect l="textAreaLeft" t="textAreaTop" r="textAreaRight" b="textAreaBottom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89" name="Rectangle 9"/>
          <p:cNvSpPr/>
          <p:nvPr/>
        </p:nvSpPr>
        <p:spPr>
          <a:xfrm flipV="1" rot="16200000">
            <a:off x="11539440" y="0"/>
            <a:ext cx="654120" cy="652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sp>
        <p:nvSpPr>
          <p:cNvPr id="90" name="Rectangle 11"/>
          <p:cNvSpPr/>
          <p:nvPr/>
        </p:nvSpPr>
        <p:spPr>
          <a:xfrm flipH="1" rot="16200000">
            <a:off x="-360" y="6204240"/>
            <a:ext cx="654120" cy="652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sp>
        <p:nvSpPr>
          <p:cNvPr id="91" name="Freeform: Shape 59"/>
          <p:cNvSpPr/>
          <p:nvPr/>
        </p:nvSpPr>
        <p:spPr>
          <a:xfrm flipV="1">
            <a:off x="652680" y="6202800"/>
            <a:ext cx="652320" cy="654120"/>
          </a:xfrm>
          <a:custGeom>
            <a:avLst/>
            <a:gdLst>
              <a:gd name="textAreaLeft" fmla="*/ 0 w 652320"/>
              <a:gd name="textAreaRight" fmla="*/ 652680 w 652320"/>
              <a:gd name="textAreaTop" fmla="*/ -360 h 654120"/>
              <a:gd name="textAreaBottom" fmla="*/ 654120 h 654120"/>
              <a:gd name="GluePoint1X" fmla="*/ 1497298 w 1497298"/>
              <a:gd name="GluePoint1Y" fmla="*/ 0 h 1457281"/>
              <a:gd name="GluePoint2X" fmla="*/ 0 w 1497298"/>
              <a:gd name="GluePoint2Y" fmla="*/ 0 h 1457281"/>
              <a:gd name="GluePoint3X" fmla="*/ 0 w 1497298"/>
              <a:gd name="GluePoint3Y" fmla="*/ 1457281 h 1457281"/>
            </a:gdLst>
            <a:ahLst/>
            <a:cxnLst>
              <a:cxn ang="0">
                <a:pos x="GluePoint1X" y="GluePoint1Y"/>
              </a:cxn>
              <a:cxn ang="0">
                <a:pos x="GluePoint2X" y="GluePoint2Y"/>
              </a:cxn>
              <a:cxn ang="0">
                <a:pos x="GluePoint3X" y="GluePoint3Y"/>
              </a:cxn>
            </a:cxnLst>
            <a:rect l="textAreaLeft" t="textAreaTop" r="textAreaRight" b="textAreaBottom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 Only (Max)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841320" y="-1424880"/>
            <a:ext cx="10516320" cy="1325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defTabSz="914400">
              <a:lnSpc>
                <a:spcPct val="100000"/>
              </a:lnSpc>
              <a:buNone/>
            </a:pPr>
            <a:r>
              <a:rPr b="1" lang="en-US" sz="3600" strike="noStrike" u="none">
                <a:solidFill>
                  <a:schemeClr val="dk1"/>
                </a:solidFill>
                <a:effectLst/>
                <a:uFillTx/>
                <a:latin typeface="Segoe UI Black"/>
              </a:rPr>
              <a:t>Click to edit Master title style</a:t>
            </a:r>
            <a:endParaRPr b="0" lang="en-US" sz="36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318960" y="313560"/>
            <a:ext cx="11555280" cy="550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defTabSz="914400"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Click to edit Master text styles</a:t>
            </a:r>
            <a:endParaRPr b="0" lang="en-US" sz="14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marL="457200" indent="0" defTabSz="914400">
              <a:lnSpc>
                <a:spcPct val="12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Second level</a:t>
            </a:r>
            <a:endParaRPr b="0" lang="en-US" sz="12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marL="914400" indent="0" defTabSz="914400">
              <a:lnSpc>
                <a:spcPct val="12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en-US" sz="11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Third level</a:t>
            </a:r>
            <a:endParaRPr b="0" lang="en-US" sz="11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marL="1371600" indent="0" defTabSz="914400">
              <a:lnSpc>
                <a:spcPct val="12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en-US" sz="105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Fourth level</a:t>
            </a:r>
            <a:endParaRPr b="0" lang="en-US" sz="105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marL="1828800" indent="0" defTabSz="914400">
              <a:lnSpc>
                <a:spcPct val="12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en-US" sz="105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Fifth level</a:t>
            </a:r>
            <a:endParaRPr b="0" lang="en-US" sz="105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dt" idx="22"/>
          </p:nvPr>
        </p:nvSpPr>
        <p:spPr>
          <a:xfrm>
            <a:off x="657360" y="6400800"/>
            <a:ext cx="2743200" cy="26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/>
                </a:solidFill>
                <a:effectLst/>
                <a:uFillTx/>
                <a:latin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&lt;日期/时间&gt;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ftr" idx="23"/>
          </p:nvPr>
        </p:nvSpPr>
        <p:spPr>
          <a:xfrm>
            <a:off x="4267440" y="6400800"/>
            <a:ext cx="3657600" cy="26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/>
                </a:solidFill>
                <a:effectLst/>
                <a:uFillTx/>
                <a:latin typeface="Arial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&lt;页脚&gt;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6" name="PlaceHolder 5"/>
          <p:cNvSpPr>
            <a:spLocks noGrp="1"/>
          </p:cNvSpPr>
          <p:nvPr>
            <p:ph type="sldNum" idx="24"/>
          </p:nvPr>
        </p:nvSpPr>
        <p:spPr>
          <a:xfrm>
            <a:off x="8274600" y="6400800"/>
            <a:ext cx="3241800" cy="26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 and Content 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2917080" y="977400"/>
            <a:ext cx="6358320" cy="1639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1" lang="en-US" sz="3600" strike="noStrike" u="none">
                <a:solidFill>
                  <a:schemeClr val="dk1"/>
                </a:solidFill>
                <a:effectLst/>
                <a:uFillTx/>
                <a:latin typeface="Segoe UI Black"/>
              </a:rPr>
              <a:t>Click to edit Master title style</a:t>
            </a:r>
            <a:endParaRPr b="0" lang="en-US" sz="36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2917080" y="3178800"/>
            <a:ext cx="6358320" cy="284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ctr" defTabSz="914400"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Click to edit Master text styles</a:t>
            </a:r>
            <a:endParaRPr b="0" lang="en-US" sz="14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marL="457200" indent="0" algn="ctr" defTabSz="914400">
              <a:lnSpc>
                <a:spcPct val="12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Second level</a:t>
            </a:r>
            <a:endParaRPr b="0" lang="en-US" sz="12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marL="914400" indent="0" algn="ctr" defTabSz="914400">
              <a:lnSpc>
                <a:spcPct val="12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en-US" sz="11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Third level</a:t>
            </a:r>
            <a:endParaRPr b="0" lang="en-US" sz="11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marL="1371600" indent="0" algn="ctr" defTabSz="914400">
              <a:lnSpc>
                <a:spcPct val="12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en-US" sz="105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Fourth level</a:t>
            </a:r>
            <a:endParaRPr b="0" lang="en-US" sz="105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marL="1828800" indent="0" algn="ctr" defTabSz="914400">
              <a:lnSpc>
                <a:spcPct val="12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en-US" sz="105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Fifth level</a:t>
            </a:r>
            <a:endParaRPr b="0" lang="en-US" sz="105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dt" idx="25"/>
          </p:nvPr>
        </p:nvSpPr>
        <p:spPr>
          <a:xfrm>
            <a:off x="657360" y="6400800"/>
            <a:ext cx="2743200" cy="26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/>
                </a:solidFill>
                <a:effectLst/>
                <a:uFillTx/>
                <a:latin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&lt;日期/时间&gt;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ftr" idx="26"/>
          </p:nvPr>
        </p:nvSpPr>
        <p:spPr>
          <a:xfrm>
            <a:off x="4267440" y="6400800"/>
            <a:ext cx="3657600" cy="26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/>
                </a:solidFill>
                <a:effectLst/>
                <a:uFillTx/>
                <a:latin typeface="Arial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&lt;页脚&gt;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1" name="PlaceHolder 5"/>
          <p:cNvSpPr>
            <a:spLocks noGrp="1"/>
          </p:cNvSpPr>
          <p:nvPr>
            <p:ph type="sldNum" idx="27"/>
          </p:nvPr>
        </p:nvSpPr>
        <p:spPr>
          <a:xfrm>
            <a:off x="8274600" y="6400800"/>
            <a:ext cx="3241800" cy="26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2" name="Rectangle 8"/>
          <p:cNvSpPr/>
          <p:nvPr/>
        </p:nvSpPr>
        <p:spPr>
          <a:xfrm>
            <a:off x="0" y="0"/>
            <a:ext cx="594360" cy="12182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sp>
        <p:nvSpPr>
          <p:cNvPr id="103" name="Rectangle 9"/>
          <p:cNvSpPr/>
          <p:nvPr/>
        </p:nvSpPr>
        <p:spPr>
          <a:xfrm>
            <a:off x="0" y="1218600"/>
            <a:ext cx="592560" cy="3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sp>
        <p:nvSpPr>
          <p:cNvPr id="104" name="Rectangle 6"/>
          <p:cNvSpPr/>
          <p:nvPr/>
        </p:nvSpPr>
        <p:spPr>
          <a:xfrm>
            <a:off x="0" y="4772160"/>
            <a:ext cx="592560" cy="2085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sp>
        <p:nvSpPr>
          <p:cNvPr id="105" name="Rectangle 6"/>
          <p:cNvSpPr/>
          <p:nvPr/>
        </p:nvSpPr>
        <p:spPr>
          <a:xfrm flipH="1" flipV="1">
            <a:off x="11606040" y="-360"/>
            <a:ext cx="589320" cy="20761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sp>
        <p:nvSpPr>
          <p:cNvPr id="106" name="Freeform: Shape 59"/>
          <p:cNvSpPr/>
          <p:nvPr/>
        </p:nvSpPr>
        <p:spPr>
          <a:xfrm flipV="1">
            <a:off x="0" y="5879520"/>
            <a:ext cx="592560" cy="977400"/>
          </a:xfrm>
          <a:custGeom>
            <a:avLst/>
            <a:gdLst>
              <a:gd name="textAreaLeft" fmla="*/ 0 w 592560"/>
              <a:gd name="textAreaRight" fmla="*/ 592920 w 592560"/>
              <a:gd name="textAreaTop" fmla="*/ -360 h 977400"/>
              <a:gd name="textAreaBottom" fmla="*/ 977400 h 977400"/>
              <a:gd name="GluePoint1X" fmla="*/ 1497298 w 1497298"/>
              <a:gd name="GluePoint1Y" fmla="*/ 0 h 1457281"/>
              <a:gd name="GluePoint2X" fmla="*/ 0 w 1497298"/>
              <a:gd name="GluePoint2Y" fmla="*/ 0 h 1457281"/>
              <a:gd name="GluePoint3X" fmla="*/ 0 w 1497298"/>
              <a:gd name="GluePoint3Y" fmla="*/ 1457281 h 1457281"/>
            </a:gdLst>
            <a:ahLst/>
            <a:cxnLst>
              <a:cxn ang="0">
                <a:pos x="GluePoint1X" y="GluePoint1Y"/>
              </a:cxn>
              <a:cxn ang="0">
                <a:pos x="GluePoint2X" y="GluePoint2Y"/>
              </a:cxn>
              <a:cxn ang="0">
                <a:pos x="GluePoint3X" y="GluePoint3Y"/>
              </a:cxn>
            </a:cxnLst>
            <a:rect l="textAreaLeft" t="textAreaTop" r="textAreaRight" b="textAreaBottom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07" name="Freeform: Shape 59"/>
          <p:cNvSpPr/>
          <p:nvPr/>
        </p:nvSpPr>
        <p:spPr>
          <a:xfrm flipH="1">
            <a:off x="11606760" y="0"/>
            <a:ext cx="593280" cy="977400"/>
          </a:xfrm>
          <a:custGeom>
            <a:avLst/>
            <a:gdLst>
              <a:gd name="textAreaLeft" fmla="*/ 360 w 593280"/>
              <a:gd name="textAreaRight" fmla="*/ 594000 w 593280"/>
              <a:gd name="textAreaTop" fmla="*/ 0 h 977400"/>
              <a:gd name="textAreaBottom" fmla="*/ 977760 h 977400"/>
              <a:gd name="GluePoint1X" fmla="*/ 1497298 w 1497298"/>
              <a:gd name="GluePoint1Y" fmla="*/ 0 h 1457281"/>
              <a:gd name="GluePoint2X" fmla="*/ 0 w 1497298"/>
              <a:gd name="GluePoint2Y" fmla="*/ 0 h 1457281"/>
              <a:gd name="GluePoint3X" fmla="*/ 0 w 1497298"/>
              <a:gd name="GluePoint3Y" fmla="*/ 1457281 h 1457281"/>
            </a:gdLst>
            <a:ahLst/>
            <a:cxnLst>
              <a:cxn ang="0">
                <a:pos x="GluePoint1X" y="GluePoint1Y"/>
              </a:cxn>
              <a:cxn ang="0">
                <a:pos x="GluePoint2X" y="GluePoint2Y"/>
              </a:cxn>
              <a:cxn ang="0">
                <a:pos x="GluePoint3X" y="GluePoint3Y"/>
              </a:cxn>
            </a:cxnLst>
            <a:rect l="textAreaLeft" t="textAreaTop" r="textAreaRight" b="textAreaBottom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08" name="Rectangle 9"/>
          <p:cNvSpPr/>
          <p:nvPr/>
        </p:nvSpPr>
        <p:spPr>
          <a:xfrm flipH="1" flipV="1">
            <a:off x="11606040" y="2076480"/>
            <a:ext cx="589320" cy="3556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sp>
        <p:nvSpPr>
          <p:cNvPr id="109" name="Rectangle 8"/>
          <p:cNvSpPr/>
          <p:nvPr/>
        </p:nvSpPr>
        <p:spPr>
          <a:xfrm flipH="1" flipV="1">
            <a:off x="11606040" y="5633640"/>
            <a:ext cx="589320" cy="122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19.xml"/><Relationship Id="rId21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1.xml"/><Relationship Id="rId23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23.xml"/><Relationship Id="rId25" Type="http://schemas.openxmlformats.org/officeDocument/2006/relationships/slideLayout" Target="../slideLayouts/slideLayout24.xml"/><Relationship Id="rId26" Type="http://schemas.openxmlformats.org/officeDocument/2006/relationships/slideLayout" Target="../slideLayouts/slideLayout25.xml"/><Relationship Id="rId27" Type="http://schemas.openxmlformats.org/officeDocument/2006/relationships/slideLayout" Target="../slideLayouts/slideLayout26.xml"/><Relationship Id="rId28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8.xml"/><Relationship Id="rId30" Type="http://schemas.openxmlformats.org/officeDocument/2006/relationships/slideLayout" Target="../slideLayouts/slideLayout29.xml"/><Relationship Id="rId31" Type="http://schemas.openxmlformats.org/officeDocument/2006/relationships/slideLayout" Target="../slideLayouts/slideLayout30.xml"/><Relationship Id="rId32" Type="http://schemas.openxmlformats.org/officeDocument/2006/relationships/slideLayout" Target="../slideLayouts/slideLayout31.xml"/><Relationship Id="rId33" Type="http://schemas.openxmlformats.org/officeDocument/2006/relationships/slideLayout" Target="../slideLayouts/slideLayout32.xml"/><Relationship Id="rId34" Type="http://schemas.openxmlformats.org/officeDocument/2006/relationships/slideLayout" Target="../slideLayouts/slideLayout33.xml"/><Relationship Id="rId35" Type="http://schemas.openxmlformats.org/officeDocument/2006/relationships/slideLayout" Target="../slideLayouts/slideLayout34.xml"/><Relationship Id="rId36" Type="http://schemas.openxmlformats.org/officeDocument/2006/relationships/slideLayout" Target="../slideLayouts/slideLayout35.xml"/><Relationship Id="rId37" Type="http://schemas.openxmlformats.org/officeDocument/2006/relationships/slideLayout" Target="../slideLayouts/slideLayout36.xml"/><Relationship Id="rId38" Type="http://schemas.openxmlformats.org/officeDocument/2006/relationships/slideLayout" Target="../slideLayouts/slideLayout37.xml"/><Relationship Id="rId39" Type="http://schemas.openxmlformats.org/officeDocument/2006/relationships/slideLayout" Target="../slideLayouts/slideLayout38.xml"/><Relationship Id="rId40" Type="http://schemas.openxmlformats.org/officeDocument/2006/relationships/slideLayout" Target="../slideLayouts/slideLayout39.xml"/><Relationship Id="rId41" Type="http://schemas.openxmlformats.org/officeDocument/2006/relationships/slideLayout" Target="../slideLayouts/slideLayout40.xml"/><Relationship Id="rId42" Type="http://schemas.openxmlformats.org/officeDocument/2006/relationships/slideLayout" Target="../slideLayouts/slideLayout41.xml"/><Relationship Id="rId43" Type="http://schemas.openxmlformats.org/officeDocument/2006/relationships/slideLayout" Target="../slideLayouts/slideLayout42.xml"/><Relationship Id="rId44" Type="http://schemas.openxmlformats.org/officeDocument/2006/relationships/slideLayout" Target="../slideLayouts/slideLayout43.xml"/><Relationship Id="rId45" Type="http://schemas.openxmlformats.org/officeDocument/2006/relationships/slideLayout" Target="../slideLayouts/slideLayout44.xml"/><Relationship Id="rId46" Type="http://schemas.openxmlformats.org/officeDocument/2006/relationships/slideLayout" Target="../slideLayouts/slideLayout45.xml"/><Relationship Id="rId47" Type="http://schemas.openxmlformats.org/officeDocument/2006/relationships/slideLayout" Target="../slideLayouts/slideLayout46.xml"/><Relationship Id="rId48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48.xml"/><Relationship Id="rId50" Type="http://schemas.openxmlformats.org/officeDocument/2006/relationships/slideLayout" Target="../slideLayouts/slideLayout49.xml"/><Relationship Id="rId51" Type="http://schemas.openxmlformats.org/officeDocument/2006/relationships/slideLayout" Target="../slideLayouts/slideLayout50.xml"/><Relationship Id="rId52" Type="http://schemas.openxmlformats.org/officeDocument/2006/relationships/slideLayout" Target="../slideLayouts/slideLayout51.xml"/><Relationship Id="rId53" Type="http://schemas.openxmlformats.org/officeDocument/2006/relationships/slideLayout" Target="../slideLayouts/slideLayout52.xml"/><Relationship Id="rId54" Type="http://schemas.openxmlformats.org/officeDocument/2006/relationships/slideLayout" Target="../slideLayouts/slideLayout53.xml"/><Relationship Id="rId55" Type="http://schemas.openxmlformats.org/officeDocument/2006/relationships/slideLayout" Target="../slideLayouts/slideLayout54.xml"/><Relationship Id="rId56" Type="http://schemas.openxmlformats.org/officeDocument/2006/relationships/slideLayout" Target="../slideLayouts/slideLayout55.xml"/><Relationship Id="rId57" Type="http://schemas.openxmlformats.org/officeDocument/2006/relationships/slideLayout" Target="../slideLayouts/slideLayout56.xml"/><Relationship Id="rId58" Type="http://schemas.openxmlformats.org/officeDocument/2006/relationships/slideLayout" Target="../slideLayouts/slideLayout57.xml"/><Relationship Id="rId59" Type="http://schemas.openxmlformats.org/officeDocument/2006/relationships/slideLayout" Target="../slideLayouts/slideLayout58.xml"/><Relationship Id="rId60" Type="http://schemas.openxmlformats.org/officeDocument/2006/relationships/slideLayout" Target="../slideLayouts/slideLayout59.xml"/><Relationship Id="rId61" Type="http://schemas.openxmlformats.org/officeDocument/2006/relationships/slideLayout" Target="../slideLayouts/slideLayout60.xml"/><Relationship Id="rId62" Type="http://schemas.openxmlformats.org/officeDocument/2006/relationships/slideLayout" Target="../slideLayouts/slideLayout61.xml"/><Relationship Id="rId63" Type="http://schemas.openxmlformats.org/officeDocument/2006/relationships/slideLayout" Target="../slideLayouts/slideLayout6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  <p:sldLayoutId id="2147483693" r:id="rId46"/>
    <p:sldLayoutId id="2147483694" r:id="rId47"/>
    <p:sldLayoutId id="2147483695" r:id="rId48"/>
    <p:sldLayoutId id="2147483696" r:id="rId49"/>
    <p:sldLayoutId id="2147483697" r:id="rId50"/>
    <p:sldLayoutId id="2147483698" r:id="rId51"/>
    <p:sldLayoutId id="2147483699" r:id="rId52"/>
    <p:sldLayoutId id="2147483700" r:id="rId53"/>
    <p:sldLayoutId id="2147483701" r:id="rId54"/>
    <p:sldLayoutId id="2147483702" r:id="rId55"/>
    <p:sldLayoutId id="2147483703" r:id="rId56"/>
    <p:sldLayoutId id="2147483704" r:id="rId57"/>
    <p:sldLayoutId id="2147483705" r:id="rId58"/>
    <p:sldLayoutId id="2147483706" r:id="rId59"/>
    <p:sldLayoutId id="2147483707" r:id="rId60"/>
    <p:sldLayoutId id="2147483708" r:id="rId61"/>
    <p:sldLayoutId id="2147483709" r:id="rId62"/>
    <p:sldLayoutId id="2147483710" r:id="rId6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56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58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58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PlaceHolder 1"/>
          <p:cNvSpPr>
            <a:spLocks noGrp="1"/>
          </p:cNvSpPr>
          <p:nvPr>
            <p:ph type="title"/>
          </p:nvPr>
        </p:nvSpPr>
        <p:spPr>
          <a:xfrm>
            <a:off x="910800" y="482400"/>
            <a:ext cx="5824080" cy="3657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>
              <a:buNone/>
            </a:pPr>
            <a:r>
              <a:rPr b="1" lang="zh-CN" sz="5400" strike="noStrike" u="none">
                <a:solidFill>
                  <a:schemeClr val="dk1"/>
                </a:solidFill>
                <a:effectLst/>
                <a:uFillTx/>
                <a:latin typeface="Segoe UI Black"/>
                <a:ea typeface="新宋体"/>
              </a:rPr>
              <a:t>深入理解</a:t>
            </a:r>
            <a:r>
              <a:rPr b="1" lang="en-US" sz="5400" strike="noStrike" u="none">
                <a:solidFill>
                  <a:schemeClr val="dk1"/>
                </a:solidFill>
                <a:effectLst/>
                <a:uFillTx/>
                <a:latin typeface="Segoe UI Black"/>
                <a:ea typeface="新宋体"/>
              </a:rPr>
              <a:t>.NET</a:t>
            </a:r>
            <a:r>
              <a:rPr b="1" lang="zh-CN" sz="5400" strike="noStrike" u="none">
                <a:solidFill>
                  <a:schemeClr val="dk1"/>
                </a:solidFill>
                <a:effectLst/>
                <a:uFillTx/>
                <a:latin typeface="Segoe UI Black"/>
                <a:ea typeface="新宋体"/>
              </a:rPr>
              <a:t>平台通讯技术</a:t>
            </a:r>
            <a:endParaRPr b="0" lang="en-US" sz="54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703" name="PlaceHolder 2"/>
          <p:cNvSpPr>
            <a:spLocks noGrp="1"/>
          </p:cNvSpPr>
          <p:nvPr>
            <p:ph type="subTitle"/>
          </p:nvPr>
        </p:nvSpPr>
        <p:spPr>
          <a:xfrm>
            <a:off x="644040" y="4432680"/>
            <a:ext cx="6015960" cy="607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algn="ctr">
              <a:buNone/>
            </a:pPr>
            <a:r>
              <a:rPr b="0" lang="zh-CN" sz="2800" strike="noStrike" u="none">
                <a:solidFill>
                  <a:schemeClr val="dk1"/>
                </a:solidFill>
                <a:effectLst/>
                <a:uFillTx/>
                <a:latin typeface="Arial"/>
                <a:ea typeface="宋体"/>
              </a:rPr>
              <a:t>理论 </a:t>
            </a: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  <a:ea typeface="宋体"/>
              </a:rPr>
              <a:t>+ </a:t>
            </a:r>
            <a:r>
              <a:rPr b="0" lang="zh-CN" sz="2800" strike="noStrike" u="none">
                <a:solidFill>
                  <a:schemeClr val="dk1"/>
                </a:solidFill>
                <a:effectLst/>
                <a:uFillTx/>
                <a:latin typeface="Arial"/>
                <a:ea typeface="宋体"/>
              </a:rPr>
              <a:t>实践 </a:t>
            </a: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rial"/>
                <a:ea typeface="宋体"/>
              </a:rPr>
              <a:t>+ </a:t>
            </a:r>
            <a:r>
              <a:rPr b="0" lang="zh-CN" sz="2800" strike="noStrike" u="none">
                <a:solidFill>
                  <a:schemeClr val="dk1"/>
                </a:solidFill>
                <a:effectLst/>
                <a:uFillTx/>
                <a:latin typeface="Arial"/>
                <a:ea typeface="宋体"/>
              </a:rPr>
              <a:t>实战经验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704" name="Picture Placeholder 6" descr="AI-generated image of a close-up shot of a smiling woman in a yellow sweater"/>
          <p:cNvPicPr/>
          <p:nvPr/>
        </p:nvPicPr>
        <p:blipFill>
          <a:blip r:embed="rId1"/>
          <a:srcRect l="19" t="0" r="19" b="0"/>
          <a:stretch/>
        </p:blipFill>
        <p:spPr>
          <a:xfrm>
            <a:off x="7066080" y="1330920"/>
            <a:ext cx="3772440" cy="49140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705" name="图片 3" descr="1745855676558"/>
          <p:cNvPicPr/>
          <p:nvPr/>
        </p:nvPicPr>
        <p:blipFill>
          <a:blip r:embed="rId2"/>
          <a:stretch/>
        </p:blipFill>
        <p:spPr>
          <a:xfrm>
            <a:off x="511200" y="767880"/>
            <a:ext cx="2819520" cy="89064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6" name="图片 5" descr="1746348439436"/>
          <p:cNvPicPr/>
          <p:nvPr/>
        </p:nvPicPr>
        <p:blipFill>
          <a:blip r:embed="rId1"/>
          <a:stretch/>
        </p:blipFill>
        <p:spPr>
          <a:xfrm>
            <a:off x="87480" y="1256040"/>
            <a:ext cx="12017520" cy="48002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747" name="图片 20" descr="1745855676558"/>
          <p:cNvPicPr/>
          <p:nvPr/>
        </p:nvPicPr>
        <p:blipFill>
          <a:blip r:embed="rId2"/>
          <a:stretch/>
        </p:blipFill>
        <p:spPr>
          <a:xfrm>
            <a:off x="0" y="347400"/>
            <a:ext cx="2841480" cy="89748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PlaceHolder 1"/>
          <p:cNvSpPr>
            <a:spLocks noGrp="1"/>
          </p:cNvSpPr>
          <p:nvPr>
            <p:ph type="title"/>
          </p:nvPr>
        </p:nvSpPr>
        <p:spPr>
          <a:xfrm>
            <a:off x="1085760" y="1532160"/>
            <a:ext cx="5273280" cy="379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defTabSz="914400">
              <a:lnSpc>
                <a:spcPct val="100000"/>
              </a:lnSpc>
              <a:buNone/>
            </a:pPr>
            <a:r>
              <a:rPr b="1" lang="en-US" sz="5400" strike="noStrike" u="none">
                <a:solidFill>
                  <a:schemeClr val="dk1"/>
                </a:solidFill>
                <a:effectLst/>
                <a:uFillTx/>
                <a:latin typeface="Segoe UI Black"/>
              </a:rPr>
              <a:t>Thank You</a:t>
            </a:r>
            <a:endParaRPr b="0" lang="en-US" sz="54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pic>
        <p:nvPicPr>
          <p:cNvPr id="749" name="Picture Placeholder 4" descr="A girl in yellow clothes is writing a report"/>
          <p:cNvPicPr/>
          <p:nvPr/>
        </p:nvPicPr>
        <p:blipFill>
          <a:blip r:embed="rId1"/>
          <a:srcRect l="0" t="15" r="0" b="15"/>
          <a:stretch/>
        </p:blipFill>
        <p:spPr>
          <a:xfrm>
            <a:off x="7063920" y="1326960"/>
            <a:ext cx="3778560" cy="492372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PlaceHolder 1"/>
          <p:cNvSpPr>
            <a:spLocks noGrp="1"/>
          </p:cNvSpPr>
          <p:nvPr>
            <p:ph type="title"/>
          </p:nvPr>
        </p:nvSpPr>
        <p:spPr>
          <a:xfrm>
            <a:off x="843840" y="886680"/>
            <a:ext cx="10504800" cy="113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1" lang="zh-CN" sz="4800" strike="noStrike" u="none">
                <a:solidFill>
                  <a:schemeClr val="dk1"/>
                </a:solidFill>
                <a:effectLst/>
                <a:uFillTx/>
                <a:latin typeface="Segoe UI Black"/>
                <a:ea typeface="宋体"/>
              </a:rPr>
              <a:t>课程简介</a:t>
            </a:r>
            <a:endParaRPr b="0" lang="en-US" sz="4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pic>
        <p:nvPicPr>
          <p:cNvPr id="707" name="图片 20" descr="1745855676558"/>
          <p:cNvPicPr/>
          <p:nvPr/>
        </p:nvPicPr>
        <p:blipFill>
          <a:blip r:embed="rId1"/>
          <a:stretch/>
        </p:blipFill>
        <p:spPr>
          <a:xfrm>
            <a:off x="523080" y="250920"/>
            <a:ext cx="2841480" cy="8974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708" name="PlaceHolder 2"/>
          <p:cNvSpPr>
            <a:spLocks noGrp="1"/>
          </p:cNvSpPr>
          <p:nvPr>
            <p:ph type="subTitle"/>
          </p:nvPr>
        </p:nvSpPr>
        <p:spPr>
          <a:xfrm>
            <a:off x="7155000" y="6379920"/>
            <a:ext cx="4742640" cy="36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0000" lnSpcReduction="19999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800" strike="noStrike" u="none">
                <a:solidFill>
                  <a:schemeClr val="lt1">
                    <a:lumMod val="75000"/>
                  </a:schemeClr>
                </a:solidFill>
                <a:effectLst/>
                <a:uFillTx/>
                <a:latin typeface="Arial"/>
              </a:rPr>
              <a:t>🚀</a:t>
            </a:r>
            <a:r>
              <a:rPr b="0" lang="en-US" sz="2800" strike="noStrike" u="none">
                <a:solidFill>
                  <a:schemeClr val="lt1">
                    <a:lumMod val="75000"/>
                  </a:schemeClr>
                </a:solidFill>
                <a:effectLst/>
                <a:uFillTx/>
                <a:latin typeface="Arial"/>
              </a:rPr>
              <a:t> 🚀 </a:t>
            </a:r>
            <a:r>
              <a:rPr b="0" lang="en-US" sz="2800" strike="noStrike" u="none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uFillTx/>
                <a:latin typeface="Arial"/>
              </a:rPr>
              <a:t> </a:t>
            </a:r>
            <a:r>
              <a:rPr b="0" lang="zh-CN" sz="2800" strike="noStrike" u="none">
                <a:solidFill>
                  <a:srgbClr val="000000"/>
                </a:solidFill>
                <a:effectLst/>
                <a:uFillTx/>
                <a:latin typeface="Arial"/>
                <a:ea typeface="宋体"/>
              </a:rPr>
              <a:t>深入理解</a:t>
            </a: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  <a:ea typeface="宋体"/>
              </a:rPr>
              <a:t>.NET</a:t>
            </a:r>
            <a:r>
              <a:rPr b="0" lang="zh-CN" sz="2800" strike="noStrike" u="none">
                <a:solidFill>
                  <a:srgbClr val="000000"/>
                </a:solidFill>
                <a:effectLst/>
                <a:uFillTx/>
                <a:latin typeface="Arial"/>
                <a:ea typeface="宋体"/>
              </a:rPr>
              <a:t>平台通讯技术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09" name="文本框 40"/>
          <p:cNvSpPr/>
          <p:nvPr/>
        </p:nvSpPr>
        <p:spPr>
          <a:xfrm>
            <a:off x="1311120" y="2124720"/>
            <a:ext cx="10037160" cy="263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50000"/>
              </a:lnSpc>
            </a:pPr>
            <a:r>
              <a:rPr b="1" lang="en-US" sz="1200" strike="noStrike" u="none">
                <a:solidFill>
                  <a:schemeClr val="dk1"/>
                </a:solidFill>
                <a:effectLst/>
                <a:uFillTx/>
                <a:latin typeface="Arial"/>
                <a:ea typeface="宋体"/>
              </a:rPr>
              <a:t>• 专注于</a:t>
            </a:r>
            <a:r>
              <a:rPr b="1" lang="en-US" sz="3600" strike="noStrike" u="none">
                <a:solidFill>
                  <a:schemeClr val="dk1"/>
                </a:solidFill>
                <a:effectLst/>
                <a:uFillTx/>
                <a:latin typeface="Arial"/>
                <a:ea typeface="宋体"/>
              </a:rPr>
              <a:t>.NET</a:t>
            </a:r>
            <a:r>
              <a:rPr b="1" lang="zh-CN" sz="1200" strike="noStrike" u="none">
                <a:solidFill>
                  <a:schemeClr val="dk1"/>
                </a:solidFill>
                <a:effectLst/>
                <a:uFillTx/>
                <a:latin typeface="Arial"/>
                <a:ea typeface="宋体"/>
              </a:rPr>
              <a:t>平台通讯方式的实战教学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200" strike="noStrike" u="none">
                <a:solidFill>
                  <a:schemeClr val="dk1"/>
                </a:solidFill>
                <a:effectLst/>
                <a:uFillTx/>
                <a:latin typeface="Arial"/>
                <a:ea typeface="宋体"/>
              </a:rPr>
              <a:t>• 掌握核心概念、实际应用和最佳实践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200" strike="noStrike" u="none">
                <a:solidFill>
                  <a:schemeClr val="dk1"/>
                </a:solidFill>
                <a:effectLst/>
                <a:uFillTx/>
                <a:latin typeface="Arial"/>
                <a:ea typeface="宋体"/>
              </a:rPr>
              <a:t>• 避免实际开发中的常见陷阱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200" strike="noStrike" u="none">
                <a:solidFill>
                  <a:schemeClr val="dk1"/>
                </a:solidFill>
                <a:effectLst/>
                <a:uFillTx/>
                <a:latin typeface="Arial"/>
                <a:ea typeface="宋体"/>
              </a:rPr>
              <a:t>• 做为人工智能大模型应用开发的基础课程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PlaceHolder 1"/>
          <p:cNvSpPr>
            <a:spLocks noGrp="1"/>
          </p:cNvSpPr>
          <p:nvPr>
            <p:ph type="title"/>
          </p:nvPr>
        </p:nvSpPr>
        <p:spPr>
          <a:xfrm>
            <a:off x="843840" y="886680"/>
            <a:ext cx="10504800" cy="113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1" lang="zh-CN" sz="4800" strike="noStrike" u="none">
                <a:solidFill>
                  <a:schemeClr val="dk1"/>
                </a:solidFill>
                <a:effectLst/>
                <a:uFillTx/>
                <a:latin typeface="Segoe UI Black"/>
                <a:ea typeface="宋体"/>
              </a:rPr>
              <a:t>课程目标</a:t>
            </a:r>
            <a:endParaRPr b="0" lang="en-US" sz="4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pic>
        <p:nvPicPr>
          <p:cNvPr id="711" name="图片 2" descr="1745855676558"/>
          <p:cNvPicPr/>
          <p:nvPr/>
        </p:nvPicPr>
        <p:blipFill>
          <a:blip r:embed="rId1"/>
          <a:stretch/>
        </p:blipFill>
        <p:spPr>
          <a:xfrm>
            <a:off x="523080" y="250920"/>
            <a:ext cx="2841480" cy="8974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712" name="PlaceHolder 2"/>
          <p:cNvSpPr>
            <a:spLocks noGrp="1"/>
          </p:cNvSpPr>
          <p:nvPr>
            <p:ph type="subTitle"/>
          </p:nvPr>
        </p:nvSpPr>
        <p:spPr>
          <a:xfrm>
            <a:off x="7155000" y="6379920"/>
            <a:ext cx="4742640" cy="36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0000" lnSpcReduction="19999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800" strike="noStrike" u="none">
                <a:solidFill>
                  <a:schemeClr val="lt1">
                    <a:lumMod val="75000"/>
                  </a:schemeClr>
                </a:solidFill>
                <a:effectLst/>
                <a:uFillTx/>
                <a:latin typeface="Arial"/>
              </a:rPr>
              <a:t>🚀</a:t>
            </a:r>
            <a:r>
              <a:rPr b="0" lang="en-US" sz="2800" strike="noStrike" u="none">
                <a:solidFill>
                  <a:schemeClr val="lt1">
                    <a:lumMod val="75000"/>
                  </a:schemeClr>
                </a:solidFill>
                <a:effectLst/>
                <a:uFillTx/>
                <a:latin typeface="Arial"/>
              </a:rPr>
              <a:t> 🚀 </a:t>
            </a:r>
            <a:r>
              <a:rPr b="0" lang="en-US" sz="2800" strike="noStrike" u="none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uFillTx/>
                <a:latin typeface="Arial"/>
              </a:rPr>
              <a:t> </a:t>
            </a:r>
            <a:r>
              <a:rPr b="0" lang="zh-CN" sz="2800" strike="noStrike" u="none">
                <a:solidFill>
                  <a:srgbClr val="000000"/>
                </a:solidFill>
                <a:effectLst/>
                <a:uFillTx/>
                <a:latin typeface="Arial"/>
                <a:ea typeface="宋体"/>
              </a:rPr>
              <a:t>深入理解</a:t>
            </a: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  <a:ea typeface="宋体"/>
              </a:rPr>
              <a:t>.NET</a:t>
            </a:r>
            <a:r>
              <a:rPr b="0" lang="zh-CN" sz="2800" strike="noStrike" u="none">
                <a:solidFill>
                  <a:srgbClr val="000000"/>
                </a:solidFill>
                <a:effectLst/>
                <a:uFillTx/>
                <a:latin typeface="Arial"/>
                <a:ea typeface="宋体"/>
              </a:rPr>
              <a:t>平台通讯技术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13" name="文本框 3"/>
          <p:cNvSpPr/>
          <p:nvPr/>
        </p:nvSpPr>
        <p:spPr>
          <a:xfrm>
            <a:off x="1311120" y="2124720"/>
            <a:ext cx="10037160" cy="263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50000"/>
              </a:lnSpc>
            </a:pPr>
            <a:r>
              <a:rPr b="1" lang="en-US" sz="1200" strike="noStrike" u="none">
                <a:solidFill>
                  <a:schemeClr val="dk1"/>
                </a:solidFill>
                <a:effectLst/>
                <a:uFillTx/>
                <a:latin typeface="Arial"/>
                <a:ea typeface="宋体"/>
              </a:rPr>
              <a:t>✅ 掌握</a:t>
            </a:r>
            <a:r>
              <a:rPr b="1" lang="en-US" sz="3600" strike="noStrike" u="none">
                <a:solidFill>
                  <a:schemeClr val="dk1"/>
                </a:solidFill>
                <a:effectLst/>
                <a:uFillTx/>
                <a:latin typeface="Arial"/>
                <a:ea typeface="宋体"/>
              </a:rPr>
              <a:t>.NET</a:t>
            </a:r>
            <a:r>
              <a:rPr b="1" lang="zh-CN" sz="1200" strike="noStrike" u="none">
                <a:solidFill>
                  <a:schemeClr val="dk1"/>
                </a:solidFill>
                <a:effectLst/>
                <a:uFillTx/>
                <a:latin typeface="Arial"/>
                <a:ea typeface="宋体"/>
              </a:rPr>
              <a:t>平台各种通讯方式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200" strike="noStrike" u="none">
                <a:solidFill>
                  <a:schemeClr val="dk1"/>
                </a:solidFill>
                <a:effectLst/>
                <a:uFillTx/>
                <a:latin typeface="Arial"/>
                <a:ea typeface="宋体"/>
              </a:rPr>
              <a:t>✅ 学会正确选择和使用通讯技术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200" strike="noStrike" u="none">
                <a:solidFill>
                  <a:schemeClr val="dk1"/>
                </a:solidFill>
                <a:effectLst/>
                <a:uFillTx/>
                <a:latin typeface="Arial"/>
                <a:ea typeface="宋体"/>
              </a:rPr>
              <a:t>✅ 了解各种通讯方式性能特点和适用场景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1200" strike="noStrike" u="none">
                <a:solidFill>
                  <a:schemeClr val="dk1"/>
                </a:solidFill>
                <a:effectLst/>
                <a:uFillTx/>
                <a:latin typeface="Arial"/>
                <a:ea typeface="宋体"/>
              </a:rPr>
              <a:t>✅ 避免实际开发中的常见陷阱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PlaceHolder 1"/>
          <p:cNvSpPr>
            <a:spLocks noGrp="1"/>
          </p:cNvSpPr>
          <p:nvPr>
            <p:ph type="title"/>
          </p:nvPr>
        </p:nvSpPr>
        <p:spPr>
          <a:xfrm>
            <a:off x="843840" y="886680"/>
            <a:ext cx="10504800" cy="113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spcBef>
                <a:spcPts val="1191"/>
              </a:spcBef>
              <a:spcAft>
                <a:spcPts val="992"/>
              </a:spcAft>
              <a:buNone/>
            </a:pPr>
            <a:r>
              <a:rPr b="1" lang="zh-CN" sz="4800" strike="noStrike" u="none">
                <a:solidFill>
                  <a:schemeClr val="dk1"/>
                </a:solidFill>
                <a:effectLst/>
                <a:uFillTx/>
                <a:latin typeface="Segoe UI Black"/>
                <a:ea typeface="宋体"/>
              </a:rPr>
              <a:t>课程大纲</a:t>
            </a:r>
            <a:endParaRPr b="0" lang="en-US" sz="4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pic>
        <p:nvPicPr>
          <p:cNvPr id="715" name="图片 6" descr="1745855676558"/>
          <p:cNvPicPr/>
          <p:nvPr/>
        </p:nvPicPr>
        <p:blipFill>
          <a:blip r:embed="rId1"/>
          <a:stretch/>
        </p:blipFill>
        <p:spPr>
          <a:xfrm>
            <a:off x="523080" y="250920"/>
            <a:ext cx="2841480" cy="8974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716" name="PlaceHolder 2"/>
          <p:cNvSpPr>
            <a:spLocks noGrp="1"/>
          </p:cNvSpPr>
          <p:nvPr>
            <p:ph type="subTitle"/>
          </p:nvPr>
        </p:nvSpPr>
        <p:spPr>
          <a:xfrm>
            <a:off x="7155000" y="6379920"/>
            <a:ext cx="4742640" cy="36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0000" lnSpcReduction="19999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800" strike="noStrike" u="none">
                <a:solidFill>
                  <a:schemeClr val="lt1">
                    <a:lumMod val="75000"/>
                  </a:schemeClr>
                </a:solidFill>
                <a:effectLst/>
                <a:uFillTx/>
                <a:latin typeface="Arial"/>
              </a:rPr>
              <a:t>🚀</a:t>
            </a:r>
            <a:r>
              <a:rPr b="0" lang="en-US" sz="2800" strike="noStrike" u="none">
                <a:solidFill>
                  <a:schemeClr val="lt1">
                    <a:lumMod val="75000"/>
                  </a:schemeClr>
                </a:solidFill>
                <a:effectLst/>
                <a:uFillTx/>
                <a:latin typeface="Arial"/>
              </a:rPr>
              <a:t> 🚀 </a:t>
            </a:r>
            <a:r>
              <a:rPr b="0" lang="en-US" sz="2800" strike="noStrike" u="none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uFillTx/>
                <a:latin typeface="Arial"/>
              </a:rPr>
              <a:t> </a:t>
            </a:r>
            <a:r>
              <a:rPr b="0" lang="zh-CN" sz="2800" strike="noStrike" u="none">
                <a:solidFill>
                  <a:srgbClr val="000000"/>
                </a:solidFill>
                <a:effectLst/>
                <a:uFillTx/>
                <a:latin typeface="Arial"/>
                <a:ea typeface="宋体"/>
              </a:rPr>
              <a:t>深入理解</a:t>
            </a: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  <a:ea typeface="宋体"/>
              </a:rPr>
              <a:t>.NET</a:t>
            </a:r>
            <a:r>
              <a:rPr b="0" lang="zh-CN" sz="2800" strike="noStrike" u="none">
                <a:solidFill>
                  <a:srgbClr val="000000"/>
                </a:solidFill>
                <a:effectLst/>
                <a:uFillTx/>
                <a:latin typeface="Arial"/>
                <a:ea typeface="宋体"/>
              </a:rPr>
              <a:t>平台通讯技术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17" name="文本框 4"/>
          <p:cNvSpPr/>
          <p:nvPr/>
        </p:nvSpPr>
        <p:spPr>
          <a:xfrm>
            <a:off x="1800000" y="2124720"/>
            <a:ext cx="9180000" cy="1115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50000"/>
              </a:lnSpc>
            </a:pPr>
            <a:r>
              <a:rPr b="1" lang="en-US" sz="1200" strike="noStrike" u="none">
                <a:solidFill>
                  <a:schemeClr val="dk1"/>
                </a:solidFill>
                <a:effectLst/>
                <a:uFillTx/>
                <a:latin typeface="Arial"/>
                <a:ea typeface="宋体"/>
              </a:rPr>
              <a:t>✅ 基础篇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18" name="文本框 5"/>
          <p:cNvSpPr/>
          <p:nvPr/>
        </p:nvSpPr>
        <p:spPr>
          <a:xfrm>
            <a:off x="2412000" y="3276720"/>
            <a:ext cx="8100000" cy="1115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50000"/>
              </a:lnSpc>
              <a:spcBef>
                <a:spcPts val="1191"/>
              </a:spcBef>
              <a:spcAft>
                <a:spcPts val="992"/>
              </a:spcAft>
            </a:pPr>
            <a:r>
              <a:rPr b="1" lang="en-US" sz="2200" strike="noStrike" u="none">
                <a:solidFill>
                  <a:schemeClr val="dk1"/>
                </a:solidFill>
                <a:effectLst/>
                <a:uFillTx/>
                <a:latin typeface="Arial"/>
                <a:ea typeface="宋体"/>
              </a:rPr>
              <a:t>🚀 HttpClient</a:t>
            </a:r>
            <a:r>
              <a:rPr b="1" lang="zh-CN" sz="2200" strike="noStrike" u="none">
                <a:solidFill>
                  <a:schemeClr val="dk1"/>
                </a:solidFill>
                <a:effectLst/>
                <a:uFillTx/>
                <a:latin typeface="Arial"/>
                <a:ea typeface="宋体"/>
              </a:rPr>
              <a:t>与</a:t>
            </a:r>
            <a:r>
              <a:rPr b="1" lang="en-US" sz="2200" strike="noStrike" u="none">
                <a:solidFill>
                  <a:schemeClr val="dk1"/>
                </a:solidFill>
                <a:effectLst/>
                <a:uFillTx/>
                <a:latin typeface="Arial"/>
                <a:ea typeface="宋体"/>
              </a:rPr>
              <a:t>IHttpClientFactory</a:t>
            </a:r>
            <a:br>
              <a:rPr sz="2200"/>
            </a:br>
            <a:r>
              <a:rPr b="1" lang="en-US" sz="2200" strike="noStrike" u="none">
                <a:solidFill>
                  <a:schemeClr val="dk1"/>
                </a:solidFill>
                <a:effectLst/>
                <a:uFillTx/>
                <a:latin typeface="Arial"/>
                <a:ea typeface="宋体"/>
              </a:rPr>
              <a:t>  </a:t>
            </a:r>
            <a:r>
              <a:rPr b="1" lang="en-US" sz="2200" strike="noStrike" u="none">
                <a:solidFill>
                  <a:srgbClr val="8e8a8a"/>
                </a:solidFill>
                <a:effectLst/>
                <a:uFillTx/>
                <a:latin typeface="Arial"/>
                <a:ea typeface="宋体"/>
              </a:rPr>
              <a:t>   </a:t>
            </a:r>
            <a:r>
              <a:rPr b="1" lang="zh-CN" sz="2200" strike="noStrike" u="none">
                <a:solidFill>
                  <a:srgbClr val="8e8a8a"/>
                </a:solidFill>
                <a:effectLst/>
                <a:uFillTx/>
                <a:latin typeface="Arial"/>
                <a:ea typeface="宋体"/>
              </a:rPr>
              <a:t>目标</a:t>
            </a:r>
            <a:r>
              <a:rPr b="1" lang="en-US" sz="2200" strike="noStrike" u="none">
                <a:solidFill>
                  <a:srgbClr val="8e8a8a"/>
                </a:solidFill>
                <a:effectLst/>
                <a:uFillTx/>
                <a:latin typeface="Arial"/>
                <a:ea typeface="宋体"/>
              </a:rPr>
              <a:t>:</a:t>
            </a:r>
            <a:r>
              <a:rPr b="1" lang="zh-CN" sz="2200" strike="noStrike" u="none">
                <a:solidFill>
                  <a:srgbClr val="8e8a8a"/>
                </a:solidFill>
                <a:effectLst/>
                <a:uFillTx/>
                <a:latin typeface="Arial"/>
                <a:ea typeface="宋体"/>
              </a:rPr>
              <a:t>完成一个手动接入</a:t>
            </a:r>
            <a:r>
              <a:rPr b="1" lang="en-US" sz="2200" strike="noStrike" u="none">
                <a:solidFill>
                  <a:srgbClr val="8e8a8a"/>
                </a:solidFill>
                <a:effectLst/>
                <a:uFillTx/>
                <a:latin typeface="Arial"/>
                <a:ea typeface="宋体"/>
              </a:rPr>
              <a:t>DeepSeek</a:t>
            </a:r>
            <a:r>
              <a:rPr b="1" lang="zh-CN" sz="2200" strike="noStrike" u="none">
                <a:solidFill>
                  <a:srgbClr val="8e8a8a"/>
                </a:solidFill>
                <a:effectLst/>
                <a:uFillTx/>
                <a:latin typeface="Arial"/>
                <a:ea typeface="宋体"/>
              </a:rPr>
              <a:t>大模型的实操</a:t>
            </a:r>
            <a:endParaRPr b="0" lang="en-US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50000"/>
              </a:lnSpc>
              <a:spcBef>
                <a:spcPts val="1191"/>
              </a:spcBef>
              <a:spcAft>
                <a:spcPts val="992"/>
              </a:spcAft>
            </a:pPr>
            <a:r>
              <a:rPr b="1" lang="en-US" sz="2200" strike="noStrike" u="none">
                <a:solidFill>
                  <a:schemeClr val="dk1"/>
                </a:solidFill>
                <a:effectLst/>
                <a:uFillTx/>
                <a:latin typeface="Arial"/>
                <a:ea typeface="宋体"/>
              </a:rPr>
              <a:t>🚀 同源策略与跨域</a:t>
            </a:r>
            <a:r>
              <a:rPr b="1" lang="en-US" sz="2200" strike="noStrike" u="none">
                <a:solidFill>
                  <a:schemeClr val="dk1"/>
                </a:solidFill>
                <a:effectLst/>
                <a:uFillTx/>
                <a:latin typeface="Arial"/>
                <a:ea typeface="宋体"/>
              </a:rPr>
              <a:t>CORS</a:t>
            </a:r>
            <a:r>
              <a:rPr b="1" lang="zh-CN" sz="2200" strike="noStrike" u="none">
                <a:solidFill>
                  <a:schemeClr val="dk1"/>
                </a:solidFill>
                <a:effectLst/>
                <a:uFillTx/>
                <a:latin typeface="Arial"/>
                <a:ea typeface="宋体"/>
              </a:rPr>
              <a:t>详解 </a:t>
            </a:r>
            <a:endParaRPr b="0" lang="en-US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PlaceHolder 1"/>
          <p:cNvSpPr>
            <a:spLocks noGrp="1"/>
          </p:cNvSpPr>
          <p:nvPr>
            <p:ph type="title"/>
          </p:nvPr>
        </p:nvSpPr>
        <p:spPr>
          <a:xfrm>
            <a:off x="843840" y="886680"/>
            <a:ext cx="10504800" cy="113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spcBef>
                <a:spcPts val="1191"/>
              </a:spcBef>
              <a:spcAft>
                <a:spcPts val="992"/>
              </a:spcAft>
              <a:buNone/>
            </a:pPr>
            <a:r>
              <a:rPr b="1" lang="zh-CN" sz="4800" strike="noStrike" u="none">
                <a:solidFill>
                  <a:schemeClr val="dk1"/>
                </a:solidFill>
                <a:effectLst/>
                <a:uFillTx/>
                <a:latin typeface="Segoe UI Black"/>
                <a:ea typeface="宋体"/>
              </a:rPr>
              <a:t>课程大纲</a:t>
            </a:r>
            <a:endParaRPr b="0" lang="en-US" sz="4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pic>
        <p:nvPicPr>
          <p:cNvPr id="720" name="图片 7" descr="1745855676558"/>
          <p:cNvPicPr/>
          <p:nvPr/>
        </p:nvPicPr>
        <p:blipFill>
          <a:blip r:embed="rId1"/>
          <a:stretch/>
        </p:blipFill>
        <p:spPr>
          <a:xfrm>
            <a:off x="523080" y="250920"/>
            <a:ext cx="2841480" cy="8974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721" name="PlaceHolder 2"/>
          <p:cNvSpPr>
            <a:spLocks noGrp="1"/>
          </p:cNvSpPr>
          <p:nvPr>
            <p:ph type="subTitle"/>
          </p:nvPr>
        </p:nvSpPr>
        <p:spPr>
          <a:xfrm>
            <a:off x="7155000" y="6379920"/>
            <a:ext cx="4742640" cy="36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0000" lnSpcReduction="19999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800" strike="noStrike" u="none">
                <a:solidFill>
                  <a:schemeClr val="lt1">
                    <a:lumMod val="75000"/>
                  </a:schemeClr>
                </a:solidFill>
                <a:effectLst/>
                <a:uFillTx/>
                <a:latin typeface="Arial"/>
              </a:rPr>
              <a:t>🚀</a:t>
            </a:r>
            <a:r>
              <a:rPr b="0" lang="en-US" sz="2800" strike="noStrike" u="none">
                <a:solidFill>
                  <a:schemeClr val="lt1">
                    <a:lumMod val="75000"/>
                  </a:schemeClr>
                </a:solidFill>
                <a:effectLst/>
                <a:uFillTx/>
                <a:latin typeface="Arial"/>
              </a:rPr>
              <a:t> 🚀 </a:t>
            </a:r>
            <a:r>
              <a:rPr b="0" lang="en-US" sz="2800" strike="noStrike" u="none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uFillTx/>
                <a:latin typeface="Arial"/>
              </a:rPr>
              <a:t> </a:t>
            </a:r>
            <a:r>
              <a:rPr b="0" lang="zh-CN" sz="2800" strike="noStrike" u="none">
                <a:solidFill>
                  <a:srgbClr val="000000"/>
                </a:solidFill>
                <a:effectLst/>
                <a:uFillTx/>
                <a:latin typeface="Arial"/>
                <a:ea typeface="宋体"/>
              </a:rPr>
              <a:t>深入理解</a:t>
            </a: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  <a:ea typeface="宋体"/>
              </a:rPr>
              <a:t>.NET</a:t>
            </a:r>
            <a:r>
              <a:rPr b="0" lang="zh-CN" sz="2800" strike="noStrike" u="none">
                <a:solidFill>
                  <a:srgbClr val="000000"/>
                </a:solidFill>
                <a:effectLst/>
                <a:uFillTx/>
                <a:latin typeface="Arial"/>
                <a:ea typeface="宋体"/>
              </a:rPr>
              <a:t>平台通讯技术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22" name="文本框 6"/>
          <p:cNvSpPr/>
          <p:nvPr/>
        </p:nvSpPr>
        <p:spPr>
          <a:xfrm>
            <a:off x="1800000" y="2124720"/>
            <a:ext cx="9180000" cy="1115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50000"/>
              </a:lnSpc>
              <a:spcBef>
                <a:spcPts val="1191"/>
              </a:spcBef>
              <a:spcAft>
                <a:spcPts val="992"/>
              </a:spcAft>
            </a:pPr>
            <a:r>
              <a:rPr b="1" lang="en-US" sz="3600" strike="noStrike" u="none">
                <a:solidFill>
                  <a:schemeClr val="dk1"/>
                </a:solidFill>
                <a:effectLst/>
                <a:uFillTx/>
                <a:latin typeface="Arial"/>
                <a:ea typeface="宋体"/>
              </a:rPr>
              <a:t>✅ REST API</a:t>
            </a:r>
            <a:r>
              <a:rPr b="1" lang="zh-CN" sz="1200" strike="noStrike" u="none">
                <a:solidFill>
                  <a:schemeClr val="dk1"/>
                </a:solidFill>
                <a:effectLst/>
                <a:uFillTx/>
                <a:latin typeface="Arial"/>
                <a:ea typeface="宋体"/>
              </a:rPr>
              <a:t>通讯 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23" name="文本框 7"/>
          <p:cNvSpPr/>
          <p:nvPr/>
        </p:nvSpPr>
        <p:spPr>
          <a:xfrm>
            <a:off x="2412000" y="3276720"/>
            <a:ext cx="8100000" cy="1115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50000"/>
              </a:lnSpc>
              <a:spcBef>
                <a:spcPts val="1191"/>
              </a:spcBef>
              <a:spcAft>
                <a:spcPts val="992"/>
              </a:spcAft>
            </a:pPr>
            <a:r>
              <a:rPr b="1" lang="en-US" sz="1800" strike="noStrike" u="none">
                <a:solidFill>
                  <a:schemeClr val="dk1"/>
                </a:solidFill>
                <a:effectLst/>
                <a:uFillTx/>
                <a:latin typeface="Arial"/>
                <a:ea typeface="宋体"/>
              </a:rPr>
              <a:t>🚀   REST</a:t>
            </a:r>
            <a:r>
              <a:rPr b="1" lang="zh-CN" sz="1800" strike="noStrike" u="none">
                <a:solidFill>
                  <a:schemeClr val="dk1"/>
                </a:solidFill>
                <a:effectLst/>
                <a:uFillTx/>
                <a:latin typeface="Arial"/>
                <a:ea typeface="宋体"/>
              </a:rPr>
              <a:t>通讯（一）：设计原则与</a:t>
            </a:r>
            <a:r>
              <a:rPr b="1" lang="en-US" sz="1800" strike="noStrike" u="none">
                <a:solidFill>
                  <a:schemeClr val="dk1"/>
                </a:solidFill>
                <a:effectLst/>
                <a:uFillTx/>
                <a:latin typeface="Arial"/>
                <a:ea typeface="宋体"/>
              </a:rPr>
              <a:t>HTTP</a:t>
            </a:r>
            <a:r>
              <a:rPr b="1" lang="zh-CN" sz="1800" strike="noStrike" u="none">
                <a:solidFill>
                  <a:schemeClr val="dk1"/>
                </a:solidFill>
                <a:effectLst/>
                <a:uFillTx/>
                <a:latin typeface="Arial"/>
                <a:ea typeface="宋体"/>
              </a:rPr>
              <a:t>方法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50000"/>
              </a:lnSpc>
              <a:spcBef>
                <a:spcPts val="1191"/>
              </a:spcBef>
              <a:spcAft>
                <a:spcPts val="992"/>
              </a:spcAft>
            </a:pPr>
            <a:r>
              <a:rPr b="1" lang="en-US" sz="2000" strike="noStrike" u="none">
                <a:solidFill>
                  <a:schemeClr val="dk1"/>
                </a:solidFill>
                <a:effectLst/>
                <a:uFillTx/>
                <a:latin typeface="Arial"/>
                <a:ea typeface="宋体"/>
              </a:rPr>
              <a:t>🚀  REST</a:t>
            </a:r>
            <a:r>
              <a:rPr b="1" lang="zh-CN" sz="2000" strike="noStrike" u="none">
                <a:solidFill>
                  <a:schemeClr val="dk1"/>
                </a:solidFill>
                <a:effectLst/>
                <a:uFillTx/>
                <a:latin typeface="Arial"/>
                <a:ea typeface="宋体"/>
              </a:rPr>
              <a:t>通讯（二）：依赖注入详解 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PlaceHolder 1"/>
          <p:cNvSpPr>
            <a:spLocks noGrp="1"/>
          </p:cNvSpPr>
          <p:nvPr>
            <p:ph type="title"/>
          </p:nvPr>
        </p:nvSpPr>
        <p:spPr>
          <a:xfrm>
            <a:off x="843840" y="886680"/>
            <a:ext cx="10504800" cy="113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spcBef>
                <a:spcPts val="1191"/>
              </a:spcBef>
              <a:spcAft>
                <a:spcPts val="992"/>
              </a:spcAft>
              <a:buNone/>
            </a:pPr>
            <a:r>
              <a:rPr b="1" lang="zh-CN" sz="4800" strike="noStrike" u="none">
                <a:solidFill>
                  <a:schemeClr val="dk1"/>
                </a:solidFill>
                <a:effectLst/>
                <a:uFillTx/>
                <a:latin typeface="Segoe UI Black"/>
                <a:ea typeface="宋体"/>
              </a:rPr>
              <a:t>课程大纲</a:t>
            </a:r>
            <a:endParaRPr b="0" lang="en-US" sz="4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pic>
        <p:nvPicPr>
          <p:cNvPr id="725" name="图片 8" descr="1745855676558"/>
          <p:cNvPicPr/>
          <p:nvPr/>
        </p:nvPicPr>
        <p:blipFill>
          <a:blip r:embed="rId1"/>
          <a:stretch/>
        </p:blipFill>
        <p:spPr>
          <a:xfrm>
            <a:off x="523080" y="250920"/>
            <a:ext cx="2841480" cy="8974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726" name="PlaceHolder 2"/>
          <p:cNvSpPr>
            <a:spLocks noGrp="1"/>
          </p:cNvSpPr>
          <p:nvPr>
            <p:ph type="subTitle"/>
          </p:nvPr>
        </p:nvSpPr>
        <p:spPr>
          <a:xfrm>
            <a:off x="7155000" y="6379920"/>
            <a:ext cx="4742640" cy="36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0000" lnSpcReduction="19999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800" strike="noStrike" u="none">
                <a:solidFill>
                  <a:schemeClr val="lt1">
                    <a:lumMod val="75000"/>
                  </a:schemeClr>
                </a:solidFill>
                <a:effectLst/>
                <a:uFillTx/>
                <a:latin typeface="Arial"/>
              </a:rPr>
              <a:t>🚀</a:t>
            </a:r>
            <a:r>
              <a:rPr b="0" lang="en-US" sz="2800" strike="noStrike" u="none">
                <a:solidFill>
                  <a:schemeClr val="lt1">
                    <a:lumMod val="75000"/>
                  </a:schemeClr>
                </a:solidFill>
                <a:effectLst/>
                <a:uFillTx/>
                <a:latin typeface="Arial"/>
              </a:rPr>
              <a:t> 🚀 </a:t>
            </a:r>
            <a:r>
              <a:rPr b="0" lang="en-US" sz="2800" strike="noStrike" u="none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uFillTx/>
                <a:latin typeface="Arial"/>
              </a:rPr>
              <a:t> </a:t>
            </a:r>
            <a:r>
              <a:rPr b="0" lang="zh-CN" sz="2800" strike="noStrike" u="none">
                <a:solidFill>
                  <a:srgbClr val="000000"/>
                </a:solidFill>
                <a:effectLst/>
                <a:uFillTx/>
                <a:latin typeface="Arial"/>
                <a:ea typeface="宋体"/>
              </a:rPr>
              <a:t>深入理解</a:t>
            </a: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  <a:ea typeface="宋体"/>
              </a:rPr>
              <a:t>.NET</a:t>
            </a:r>
            <a:r>
              <a:rPr b="0" lang="zh-CN" sz="2800" strike="noStrike" u="none">
                <a:solidFill>
                  <a:srgbClr val="000000"/>
                </a:solidFill>
                <a:effectLst/>
                <a:uFillTx/>
                <a:latin typeface="Arial"/>
                <a:ea typeface="宋体"/>
              </a:rPr>
              <a:t>平台通讯技术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27" name="文本框 8"/>
          <p:cNvSpPr/>
          <p:nvPr/>
        </p:nvSpPr>
        <p:spPr>
          <a:xfrm>
            <a:off x="1800000" y="1692720"/>
            <a:ext cx="9180000" cy="1115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50000"/>
              </a:lnSpc>
              <a:spcBef>
                <a:spcPts val="1191"/>
              </a:spcBef>
              <a:spcAft>
                <a:spcPts val="992"/>
              </a:spcAft>
            </a:pPr>
            <a:r>
              <a:rPr b="1" lang="en-US" sz="4000" strike="noStrike" u="none">
                <a:solidFill>
                  <a:schemeClr val="dk1"/>
                </a:solidFill>
                <a:effectLst/>
                <a:uFillTx/>
                <a:latin typeface="Arial"/>
                <a:ea typeface="宋体"/>
              </a:rPr>
              <a:t>✅ 实时通讯</a:t>
            </a:r>
            <a:r>
              <a:rPr b="1" lang="zh-CN" sz="3600" strike="noStrike" u="none">
                <a:solidFill>
                  <a:schemeClr val="dk1"/>
                </a:solidFill>
                <a:effectLst/>
                <a:uFillTx/>
                <a:latin typeface="Arial"/>
                <a:ea typeface="宋体"/>
              </a:rPr>
              <a:t>技术</a:t>
            </a:r>
            <a:endParaRPr b="0" lang="en-US" sz="3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28" name="文本框 9"/>
          <p:cNvSpPr/>
          <p:nvPr/>
        </p:nvSpPr>
        <p:spPr>
          <a:xfrm>
            <a:off x="2412000" y="2844720"/>
            <a:ext cx="8100000" cy="1115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1" lang="en-US" sz="2200" strike="noStrike" u="none">
                <a:solidFill>
                  <a:schemeClr val="dk1"/>
                </a:solidFill>
                <a:effectLst/>
                <a:uFillTx/>
                <a:latin typeface="Arial"/>
                <a:ea typeface="宋体"/>
              </a:rPr>
              <a:t>🚀   gRPC</a:t>
            </a:r>
            <a:r>
              <a:rPr b="1" lang="zh-CN" sz="2200" strike="noStrike" u="none">
                <a:solidFill>
                  <a:schemeClr val="dk1"/>
                </a:solidFill>
                <a:effectLst/>
                <a:uFillTx/>
                <a:latin typeface="Arial"/>
                <a:ea typeface="宋体"/>
              </a:rPr>
              <a:t>高性能</a:t>
            </a:r>
            <a:r>
              <a:rPr b="1" lang="en-US" sz="2200" strike="noStrike" u="none">
                <a:solidFill>
                  <a:schemeClr val="dk1"/>
                </a:solidFill>
                <a:effectLst/>
                <a:uFillTx/>
                <a:latin typeface="Arial"/>
                <a:ea typeface="宋体"/>
              </a:rPr>
              <a:t>RPC</a:t>
            </a:r>
            <a:endParaRPr b="0" lang="en-US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1" lang="en-US" sz="2200" strike="noStrike" u="none">
                <a:solidFill>
                  <a:schemeClr val="dk1"/>
                </a:solidFill>
                <a:effectLst/>
                <a:uFillTx/>
                <a:latin typeface="Arial"/>
                <a:ea typeface="宋体"/>
              </a:rPr>
              <a:t>🚀  SSE(Server-Sent Events)</a:t>
            </a:r>
            <a:endParaRPr b="0" lang="en-US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1" lang="en-US" sz="2200" strike="noStrike" u="none">
                <a:solidFill>
                  <a:schemeClr val="dk1"/>
                </a:solidFill>
                <a:effectLst/>
                <a:uFillTx/>
                <a:latin typeface="Arial"/>
                <a:ea typeface="宋体"/>
              </a:rPr>
              <a:t>🚀  Long Polling</a:t>
            </a:r>
            <a:r>
              <a:rPr b="1" lang="zh-CN" sz="2200" strike="noStrike" u="none">
                <a:solidFill>
                  <a:schemeClr val="dk1"/>
                </a:solidFill>
                <a:effectLst/>
                <a:uFillTx/>
                <a:latin typeface="Arial"/>
                <a:ea typeface="宋体"/>
              </a:rPr>
              <a:t>长轮询 </a:t>
            </a:r>
            <a:endParaRPr b="0" lang="en-US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1" lang="en-US" sz="2200" strike="noStrike" u="none">
                <a:solidFill>
                  <a:schemeClr val="dk1"/>
                </a:solidFill>
                <a:effectLst/>
                <a:uFillTx/>
                <a:latin typeface="Arial"/>
                <a:ea typeface="宋体"/>
              </a:rPr>
              <a:t>🚀  WebSocket</a:t>
            </a:r>
            <a:r>
              <a:rPr b="1" lang="zh-CN" sz="2200" strike="noStrike" u="none">
                <a:solidFill>
                  <a:schemeClr val="dk1"/>
                </a:solidFill>
                <a:effectLst/>
                <a:uFillTx/>
                <a:latin typeface="Arial"/>
                <a:ea typeface="宋体"/>
              </a:rPr>
              <a:t>使用 </a:t>
            </a:r>
            <a:endParaRPr b="0" lang="en-US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1" lang="en-US" sz="2200" strike="noStrike" u="none">
                <a:solidFill>
                  <a:schemeClr val="dk1"/>
                </a:solidFill>
                <a:effectLst/>
                <a:uFillTx/>
                <a:latin typeface="Arial"/>
                <a:ea typeface="宋体"/>
              </a:rPr>
              <a:t>🚀 SignalR</a:t>
            </a:r>
            <a:r>
              <a:rPr b="1" lang="zh-CN" sz="2200" strike="noStrike" u="none">
                <a:solidFill>
                  <a:schemeClr val="dk1"/>
                </a:solidFill>
                <a:effectLst/>
                <a:uFillTx/>
                <a:latin typeface="Arial"/>
                <a:ea typeface="宋体"/>
              </a:rPr>
              <a:t>使用 </a:t>
            </a:r>
            <a:endParaRPr b="0" lang="en-US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PlaceHolder 1"/>
          <p:cNvSpPr>
            <a:spLocks noGrp="1"/>
          </p:cNvSpPr>
          <p:nvPr>
            <p:ph type="title"/>
          </p:nvPr>
        </p:nvSpPr>
        <p:spPr>
          <a:xfrm>
            <a:off x="843840" y="886680"/>
            <a:ext cx="10504800" cy="113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spcBef>
                <a:spcPts val="1191"/>
              </a:spcBef>
              <a:spcAft>
                <a:spcPts val="992"/>
              </a:spcAft>
              <a:buNone/>
            </a:pPr>
            <a:r>
              <a:rPr b="1" lang="zh-CN" sz="4800" strike="noStrike" u="none">
                <a:solidFill>
                  <a:schemeClr val="dk1"/>
                </a:solidFill>
                <a:effectLst/>
                <a:uFillTx/>
                <a:latin typeface="Segoe UI Black"/>
                <a:ea typeface="宋体"/>
              </a:rPr>
              <a:t>课程大纲</a:t>
            </a:r>
            <a:endParaRPr b="0" lang="en-US" sz="4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pic>
        <p:nvPicPr>
          <p:cNvPr id="730" name="图片 9" descr="1745855676558"/>
          <p:cNvPicPr/>
          <p:nvPr/>
        </p:nvPicPr>
        <p:blipFill>
          <a:blip r:embed="rId1"/>
          <a:stretch/>
        </p:blipFill>
        <p:spPr>
          <a:xfrm>
            <a:off x="523080" y="250920"/>
            <a:ext cx="2841480" cy="8974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731" name="PlaceHolder 2"/>
          <p:cNvSpPr>
            <a:spLocks noGrp="1"/>
          </p:cNvSpPr>
          <p:nvPr>
            <p:ph type="subTitle"/>
          </p:nvPr>
        </p:nvSpPr>
        <p:spPr>
          <a:xfrm>
            <a:off x="7155000" y="6379920"/>
            <a:ext cx="4742640" cy="36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0000" lnSpcReduction="19999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800" strike="noStrike" u="none">
                <a:solidFill>
                  <a:schemeClr val="lt1">
                    <a:lumMod val="75000"/>
                  </a:schemeClr>
                </a:solidFill>
                <a:effectLst/>
                <a:uFillTx/>
                <a:latin typeface="Arial"/>
              </a:rPr>
              <a:t>🚀</a:t>
            </a:r>
            <a:r>
              <a:rPr b="0" lang="en-US" sz="2800" strike="noStrike" u="none">
                <a:solidFill>
                  <a:schemeClr val="lt1">
                    <a:lumMod val="75000"/>
                  </a:schemeClr>
                </a:solidFill>
                <a:effectLst/>
                <a:uFillTx/>
                <a:latin typeface="Arial"/>
              </a:rPr>
              <a:t> 🚀 </a:t>
            </a:r>
            <a:r>
              <a:rPr b="0" lang="en-US" sz="2800" strike="noStrike" u="none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uFillTx/>
                <a:latin typeface="Arial"/>
              </a:rPr>
              <a:t> </a:t>
            </a:r>
            <a:r>
              <a:rPr b="0" lang="zh-CN" sz="2800" strike="noStrike" u="none">
                <a:solidFill>
                  <a:srgbClr val="000000"/>
                </a:solidFill>
                <a:effectLst/>
                <a:uFillTx/>
                <a:latin typeface="Arial"/>
                <a:ea typeface="宋体"/>
              </a:rPr>
              <a:t>深入理解</a:t>
            </a: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  <a:ea typeface="宋体"/>
              </a:rPr>
              <a:t>.NET</a:t>
            </a:r>
            <a:r>
              <a:rPr b="0" lang="zh-CN" sz="2800" strike="noStrike" u="none">
                <a:solidFill>
                  <a:srgbClr val="000000"/>
                </a:solidFill>
                <a:effectLst/>
                <a:uFillTx/>
                <a:latin typeface="Arial"/>
                <a:ea typeface="宋体"/>
              </a:rPr>
              <a:t>平台通讯技术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32" name="文本框 10"/>
          <p:cNvSpPr/>
          <p:nvPr/>
        </p:nvSpPr>
        <p:spPr>
          <a:xfrm>
            <a:off x="1800000" y="2124720"/>
            <a:ext cx="9180000" cy="1115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50000"/>
              </a:lnSpc>
              <a:spcBef>
                <a:spcPts val="1191"/>
              </a:spcBef>
              <a:spcAft>
                <a:spcPts val="992"/>
              </a:spcAft>
            </a:pPr>
            <a:r>
              <a:rPr b="1" lang="en-US" sz="3600" strike="noStrike" u="none">
                <a:solidFill>
                  <a:schemeClr val="dk1"/>
                </a:solidFill>
                <a:effectLst/>
                <a:uFillTx/>
                <a:latin typeface="Arial"/>
                <a:ea typeface="宋体"/>
              </a:rPr>
              <a:t>✅ 事件驱动通讯</a:t>
            </a:r>
            <a:r>
              <a:rPr b="1" lang="en-US" sz="1000" strike="noStrike" u="none">
                <a:solidFill>
                  <a:schemeClr val="dk1"/>
                </a:solidFill>
                <a:effectLst/>
                <a:uFillTx/>
                <a:latin typeface="Arial"/>
                <a:ea typeface="宋体"/>
              </a:rPr>
              <a:t> </a:t>
            </a:r>
            <a:endParaRPr b="0" lang="en-US" sz="1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33" name="文本框 11"/>
          <p:cNvSpPr/>
          <p:nvPr/>
        </p:nvSpPr>
        <p:spPr>
          <a:xfrm>
            <a:off x="2412000" y="3276720"/>
            <a:ext cx="8100000" cy="1115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50000"/>
              </a:lnSpc>
              <a:spcBef>
                <a:spcPts val="1191"/>
              </a:spcBef>
              <a:spcAft>
                <a:spcPts val="992"/>
              </a:spcAft>
            </a:pPr>
            <a:r>
              <a:rPr b="1" lang="en-US" sz="3600" strike="noStrike" u="none">
                <a:solidFill>
                  <a:schemeClr val="dk1"/>
                </a:solidFill>
                <a:effectLst/>
                <a:uFillTx/>
                <a:latin typeface="宋体"/>
                <a:ea typeface="宋体"/>
              </a:rPr>
              <a:t>🚀 Webhooks</a:t>
            </a:r>
            <a:r>
              <a:rPr b="1" lang="zh-CN" sz="3600" strike="noStrike" u="none">
                <a:solidFill>
                  <a:schemeClr val="dk1"/>
                </a:solidFill>
                <a:effectLst/>
                <a:uFillTx/>
                <a:latin typeface="宋体"/>
                <a:ea typeface="宋体"/>
              </a:rPr>
              <a:t>使用 </a:t>
            </a:r>
            <a:endParaRPr b="0" lang="en-US" sz="3600" strike="noStrike" u="none">
              <a:solidFill>
                <a:srgbClr val="000000"/>
              </a:solidFill>
              <a:effectLst/>
              <a:uFillTx/>
              <a:latin typeface="宋体"/>
              <a:ea typeface="宋体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PlaceHolder 1"/>
          <p:cNvSpPr>
            <a:spLocks noGrp="1"/>
          </p:cNvSpPr>
          <p:nvPr>
            <p:ph type="title"/>
          </p:nvPr>
        </p:nvSpPr>
        <p:spPr>
          <a:xfrm>
            <a:off x="843840" y="886680"/>
            <a:ext cx="10504800" cy="113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spcBef>
                <a:spcPts val="1191"/>
              </a:spcBef>
              <a:spcAft>
                <a:spcPts val="992"/>
              </a:spcAft>
              <a:buNone/>
            </a:pPr>
            <a:r>
              <a:rPr b="1" lang="zh-CN" sz="4800" strike="noStrike" u="none">
                <a:solidFill>
                  <a:schemeClr val="dk1"/>
                </a:solidFill>
                <a:effectLst/>
                <a:uFillTx/>
                <a:latin typeface="Segoe UI Black"/>
                <a:ea typeface="宋体"/>
              </a:rPr>
              <a:t>讲解方式</a:t>
            </a:r>
            <a:endParaRPr b="0" lang="en-US" sz="4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pic>
        <p:nvPicPr>
          <p:cNvPr id="735" name="图片 10" descr="1745855676558"/>
          <p:cNvPicPr/>
          <p:nvPr/>
        </p:nvPicPr>
        <p:blipFill>
          <a:blip r:embed="rId1"/>
          <a:stretch/>
        </p:blipFill>
        <p:spPr>
          <a:xfrm>
            <a:off x="523080" y="250920"/>
            <a:ext cx="2841480" cy="8974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736" name="PlaceHolder 2"/>
          <p:cNvSpPr>
            <a:spLocks noGrp="1"/>
          </p:cNvSpPr>
          <p:nvPr>
            <p:ph type="subTitle"/>
          </p:nvPr>
        </p:nvSpPr>
        <p:spPr>
          <a:xfrm>
            <a:off x="7155000" y="6379920"/>
            <a:ext cx="4742640" cy="36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0000" lnSpcReduction="19999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800" strike="noStrike" u="none">
                <a:solidFill>
                  <a:schemeClr val="lt1">
                    <a:lumMod val="75000"/>
                  </a:schemeClr>
                </a:solidFill>
                <a:effectLst/>
                <a:uFillTx/>
                <a:latin typeface="Arial"/>
              </a:rPr>
              <a:t>🚀</a:t>
            </a:r>
            <a:r>
              <a:rPr b="0" lang="en-US" sz="2800" strike="noStrike" u="none">
                <a:solidFill>
                  <a:schemeClr val="lt1">
                    <a:lumMod val="75000"/>
                  </a:schemeClr>
                </a:solidFill>
                <a:effectLst/>
                <a:uFillTx/>
                <a:latin typeface="Arial"/>
              </a:rPr>
              <a:t> 🚀 </a:t>
            </a:r>
            <a:r>
              <a:rPr b="0" lang="en-US" sz="2800" strike="noStrike" u="none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uFillTx/>
                <a:latin typeface="Arial"/>
              </a:rPr>
              <a:t> </a:t>
            </a:r>
            <a:r>
              <a:rPr b="0" lang="zh-CN" sz="2800" strike="noStrike" u="none">
                <a:solidFill>
                  <a:srgbClr val="000000"/>
                </a:solidFill>
                <a:effectLst/>
                <a:uFillTx/>
                <a:latin typeface="Arial"/>
                <a:ea typeface="宋体"/>
              </a:rPr>
              <a:t>深入理解</a:t>
            </a: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  <a:ea typeface="宋体"/>
              </a:rPr>
              <a:t>.NET</a:t>
            </a:r>
            <a:r>
              <a:rPr b="0" lang="zh-CN" sz="2800" strike="noStrike" u="none">
                <a:solidFill>
                  <a:srgbClr val="000000"/>
                </a:solidFill>
                <a:effectLst/>
                <a:uFillTx/>
                <a:latin typeface="Arial"/>
                <a:ea typeface="宋体"/>
              </a:rPr>
              <a:t>平台通讯技术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37" name=""/>
          <p:cNvSpPr/>
          <p:nvPr/>
        </p:nvSpPr>
        <p:spPr>
          <a:xfrm>
            <a:off x="1260000" y="3060000"/>
            <a:ext cx="1980000" cy="1080000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spcBef>
                <a:spcPts val="1191"/>
              </a:spcBef>
              <a:spcAft>
                <a:spcPts val="992"/>
              </a:spcAft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🚀 理论知识 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38" name=""/>
          <p:cNvSpPr/>
          <p:nvPr/>
        </p:nvSpPr>
        <p:spPr>
          <a:xfrm>
            <a:off x="4536000" y="3060000"/>
            <a:ext cx="1980000" cy="1080000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spcBef>
                <a:spcPts val="1191"/>
              </a:spcBef>
              <a:spcAft>
                <a:spcPts val="992"/>
              </a:spcAft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🚀 代码实操 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39" name=""/>
          <p:cNvSpPr/>
          <p:nvPr/>
        </p:nvSpPr>
        <p:spPr>
          <a:xfrm>
            <a:off x="7920000" y="3060000"/>
            <a:ext cx="1980000" cy="1080000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spcBef>
                <a:spcPts val="1191"/>
              </a:spcBef>
              <a:spcAft>
                <a:spcPts val="992"/>
              </a:spcAft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🚀 实站“坑”点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40" name=""/>
          <p:cNvSpPr/>
          <p:nvPr/>
        </p:nvSpPr>
        <p:spPr>
          <a:xfrm>
            <a:off x="3240000" y="3600000"/>
            <a:ext cx="1296000" cy="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-45000" bIns="-4500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41" name=""/>
          <p:cNvSpPr/>
          <p:nvPr/>
        </p:nvSpPr>
        <p:spPr>
          <a:xfrm>
            <a:off x="6516000" y="3600000"/>
            <a:ext cx="1404000" cy="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-45000" bIns="-4500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PlaceHolder 1"/>
          <p:cNvSpPr>
            <a:spLocks noGrp="1"/>
          </p:cNvSpPr>
          <p:nvPr>
            <p:ph type="title"/>
          </p:nvPr>
        </p:nvSpPr>
        <p:spPr>
          <a:xfrm>
            <a:off x="843840" y="886680"/>
            <a:ext cx="10504800" cy="113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spcBef>
                <a:spcPts val="1191"/>
              </a:spcBef>
              <a:spcAft>
                <a:spcPts val="992"/>
              </a:spcAft>
              <a:buNone/>
            </a:pPr>
            <a:r>
              <a:rPr b="1" lang="zh-CN" sz="4800" strike="noStrike" u="none">
                <a:solidFill>
                  <a:schemeClr val="dk1"/>
                </a:solidFill>
                <a:effectLst/>
                <a:uFillTx/>
                <a:latin typeface="Segoe UI Black"/>
                <a:ea typeface="宋体"/>
              </a:rPr>
              <a:t>技术栈</a:t>
            </a:r>
            <a:endParaRPr b="0" lang="en-US" sz="4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pic>
        <p:nvPicPr>
          <p:cNvPr id="743" name="图片 11" descr="1745855676558"/>
          <p:cNvPicPr/>
          <p:nvPr/>
        </p:nvPicPr>
        <p:blipFill>
          <a:blip r:embed="rId1"/>
          <a:stretch/>
        </p:blipFill>
        <p:spPr>
          <a:xfrm>
            <a:off x="523080" y="250920"/>
            <a:ext cx="2841480" cy="8974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744" name="PlaceHolder 2"/>
          <p:cNvSpPr>
            <a:spLocks noGrp="1"/>
          </p:cNvSpPr>
          <p:nvPr>
            <p:ph type="subTitle"/>
          </p:nvPr>
        </p:nvSpPr>
        <p:spPr>
          <a:xfrm>
            <a:off x="7155000" y="6379920"/>
            <a:ext cx="4742640" cy="36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0000" lnSpcReduction="19999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800" strike="noStrike" u="none">
                <a:solidFill>
                  <a:schemeClr val="lt1">
                    <a:lumMod val="75000"/>
                  </a:schemeClr>
                </a:solidFill>
                <a:effectLst/>
                <a:uFillTx/>
                <a:latin typeface="Arial"/>
              </a:rPr>
              <a:t>🚀</a:t>
            </a:r>
            <a:r>
              <a:rPr b="0" lang="en-US" sz="2800" strike="noStrike" u="none">
                <a:solidFill>
                  <a:schemeClr val="lt1">
                    <a:lumMod val="75000"/>
                  </a:schemeClr>
                </a:solidFill>
                <a:effectLst/>
                <a:uFillTx/>
                <a:latin typeface="Arial"/>
              </a:rPr>
              <a:t> 🚀 </a:t>
            </a:r>
            <a:r>
              <a:rPr b="0" lang="en-US" sz="2800" strike="noStrike" u="none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uFillTx/>
                <a:latin typeface="Arial"/>
              </a:rPr>
              <a:t> </a:t>
            </a:r>
            <a:r>
              <a:rPr b="0" lang="zh-CN" sz="2800" strike="noStrike" u="none">
                <a:solidFill>
                  <a:srgbClr val="000000"/>
                </a:solidFill>
                <a:effectLst/>
                <a:uFillTx/>
                <a:latin typeface="Arial"/>
                <a:ea typeface="宋体"/>
              </a:rPr>
              <a:t>深入理解</a:t>
            </a: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  <a:ea typeface="宋体"/>
              </a:rPr>
              <a:t>.NET</a:t>
            </a:r>
            <a:r>
              <a:rPr b="0" lang="zh-CN" sz="2800" strike="noStrike" u="none">
                <a:solidFill>
                  <a:srgbClr val="000000"/>
                </a:solidFill>
                <a:effectLst/>
                <a:uFillTx/>
                <a:latin typeface="Arial"/>
                <a:ea typeface="宋体"/>
              </a:rPr>
              <a:t>平台通讯技术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45" name=""/>
          <p:cNvSpPr txBox="1"/>
          <p:nvPr/>
        </p:nvSpPr>
        <p:spPr>
          <a:xfrm>
            <a:off x="2034720" y="2377080"/>
            <a:ext cx="7685280" cy="2482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spAutoFit/>
          </a:bodyPr>
          <a:p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• .NET 9 – </a:t>
            </a:r>
            <a:r>
              <a:rPr b="0" lang="zh-CN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最新版本的</a:t>
            </a: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.NET</a:t>
            </a:r>
            <a:r>
              <a:rPr b="0" lang="zh-CN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框架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• HTML/JavaScript </a:t>
            </a:r>
            <a:r>
              <a:rPr b="0" lang="zh-CN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或 </a:t>
            </a: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Vue3 – </a:t>
            </a:r>
            <a:r>
              <a:rPr b="0" lang="zh-CN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前端技术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Custom">
  <a:themeElements>
    <a:clrScheme name="OP_001_Biz Presentation_Personal Budgeting_250210_">
      <a:dk1>
        <a:srgbClr val="2f2f2f"/>
      </a:dk1>
      <a:lt1>
        <a:srgbClr val="ffffff"/>
      </a:lt1>
      <a:dk2>
        <a:srgbClr val="778495"/>
      </a:dk2>
      <a:lt2>
        <a:srgbClr val="f0f0f0"/>
      </a:lt2>
      <a:accent1>
        <a:srgbClr val="1871ca"/>
      </a:accent1>
      <a:accent2>
        <a:srgbClr val="f6c94c"/>
      </a:accent2>
      <a:accent3>
        <a:srgbClr val="02c9ce"/>
      </a:accent3>
      <a:accent4>
        <a:srgbClr val="92d050"/>
      </a:accent4>
      <a:accent5>
        <a:srgbClr val="8e7ef0"/>
      </a:accent5>
      <a:accent6>
        <a:srgbClr val="d90909"/>
      </a:accent6>
      <a:hlink>
        <a:srgbClr val="ed861f"/>
      </a:hlink>
      <a:folHlink>
        <a:srgbClr val="979797"/>
      </a:folHlink>
    </a:clrScheme>
    <a:fontScheme name="Custom">
      <a:majorFont>
        <a:latin typeface="Segoe UI Black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</TotalTime>
  <Application>LibreOffice/25.2.4.3$Windows_X86_64 LibreOffice_project/33e196637044ead23f5c3226cde09b47731f7e27</Application>
  <AppVersion>15.0000</AppVersion>
  <Words>2409</Words>
  <Paragraphs>173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2025-04-28T15:59:00Z</dcterms:created>
  <dc:creator/>
  <dc:description/>
  <dc:language>zh-CN</dc:language>
  <cp:lastModifiedBy/>
  <dcterms:modified xsi:type="dcterms:W3CDTF">2025-06-28T17:34:15Z</dcterms:modified>
  <cp:revision>121</cp:revision>
  <dc:subject/>
  <dc:title>.NET软件开发工程师AI进化课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0x0101001867FBBEFD40724CA20725D6B3094130</vt:lpwstr>
  </property>
  <property fmtid="{D5CDD505-2E9C-101B-9397-08002B2CF9AE}" pid="3" name="ICV">
    <vt:lpwstr>5AC52782A0B34275970697D56C354FEC_13</vt:lpwstr>
  </property>
  <property fmtid="{D5CDD505-2E9C-101B-9397-08002B2CF9AE}" pid="4" name="KSOProductBuildVer">
    <vt:lpwstr>2052-12.1.0.21171</vt:lpwstr>
  </property>
  <property fmtid="{D5CDD505-2E9C-101B-9397-08002B2CF9AE}" pid="5" name="MediaServiceImageTags">
    <vt:lpwstr/>
  </property>
  <property fmtid="{D5CDD505-2E9C-101B-9397-08002B2CF9AE}" pid="6" name="PresentationFormat">
    <vt:lpwstr>Widescreen</vt:lpwstr>
  </property>
  <property fmtid="{D5CDD505-2E9C-101B-9397-08002B2CF9AE}" pid="7" name="Slides">
    <vt:i4>19</vt:i4>
  </property>
</Properties>
</file>