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7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A1A0-AA99-439F-A30B-98B6376F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80A90-579F-4653-9F99-645A4953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F58D-CF4F-4504-8C72-910661EB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42BF-9D98-4966-9F27-0AFEF17E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092F-C9B2-4030-B075-5351CB92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3FF2-3F27-4E58-A006-7E08029D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4F825-CAB7-4BB5-9679-6DFEC2750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0D6DE-13BD-412F-AF65-7CF0E4DA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DE4A-CB3E-4B41-832A-AEAC8B03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8F78-5511-4CBA-8FDD-55465232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D3A8D-5D4E-435D-8F8B-1E0A7C8A8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0211B-8C64-4E74-9731-F455FA739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6CA8-5B3F-4869-8A72-3DF08E31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D3BA-3739-46CB-A7B8-D2224E5F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220F-3021-4F6D-8F63-DBF5514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8327-DCE1-4CCD-9501-A706A970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DC46-2ABC-4F8E-BEF0-8AF7364F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F60C-8E40-4E05-9F80-414582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D3EB-3B5D-4FD1-95F0-5236A5A1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FE22-96E2-4789-B4D0-43AAB2B3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1EA0-507A-4187-8673-853E37B6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07BA-2D63-4571-893C-89844332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43D8-076B-4C7E-ABAF-4052F6F4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8715-4F92-4BB9-A14C-BBBDD8F0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1A90-B8D3-4150-8717-782C07FA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BDC3-15E8-4D3A-9528-48FE3969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E145-DC26-4479-BC42-4A2CC8771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94276-AAB5-4023-8260-BF24350D8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665F-CC0C-4C52-83AD-DA0C8647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3CFE-B012-44FD-8F53-80073056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FC26-A841-4261-BB84-F90CB683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F742-1F6D-4D0E-806E-B58661E7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5E49-9868-412E-948D-F52D6161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26B50-7258-4D44-ADC0-AF0ADA33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670F3-8E52-408B-B36E-1DE09F324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1DB76-8315-43F6-88C4-36D788FC3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0DC99-E7A3-43B1-A7E8-E7EF48EB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500D9-01C1-4CC2-8174-6F757768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0E449-9801-4224-8BF6-DD2699F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E324-4269-42FC-B75D-4D338875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E40A7-A75B-46D3-9BFB-090F68F4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66394-D208-4296-853E-415552E9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28486-4622-41FD-9141-18CCEC06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B8174-F27B-4EA1-B5EE-D27CD5DD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66527-B222-4234-B9AF-C2F2912E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DB51D-4901-49EC-9F13-668391B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2EEE-D648-46DA-9192-1134F31A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74AE-B035-4A9F-BEA7-A125DBAE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CDD80-D623-4127-A010-F4D86310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FE495-F672-4CA8-9690-961F64EC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77EEB-42F9-4B7A-8B76-028F4009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E71D8-AC57-4EAD-87C9-94C646D7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D533-487C-4CC4-A69A-19A2DDED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D7D0C-453A-491D-8DC4-D27B538B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DD8F-814B-4B72-A971-C8C4C5E92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D48F-5326-49F1-BD58-45267BED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0D502-A7C1-4D6D-A1C7-77FC2EB8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241A-5D68-4150-A622-A4D89D3B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9FC6-E814-4ADF-A72F-B0325FEB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83E8-5CED-4BFA-ABFD-CF429266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ACA1-5ECB-4E80-AF97-8ACEBCE60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3CE6-BE1C-426D-A5E3-59D662B994A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DF79-DAA7-4FF3-8111-367F7D9D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CB2C-E943-46EC-BE52-3433BA5CB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2D29-9614-4A9F-A6C3-8491FA46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2B70F7-BD53-4F7C-9C21-2C3340F3908C}"/>
              </a:ext>
            </a:extLst>
          </p:cNvPr>
          <p:cNvSpPr/>
          <p:nvPr/>
        </p:nvSpPr>
        <p:spPr>
          <a:xfrm>
            <a:off x="4651513" y="138768"/>
            <a:ext cx="2888974" cy="40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Wine Quality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9B0A1-63BD-4A77-A30F-CCFBFE71B09D}"/>
              </a:ext>
            </a:extLst>
          </p:cNvPr>
          <p:cNvSpPr/>
          <p:nvPr/>
        </p:nvSpPr>
        <p:spPr>
          <a:xfrm>
            <a:off x="404192" y="4555055"/>
            <a:ext cx="3637721" cy="17360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visual showing how alcohol, what we presume to be the most important feature in determining quality of wine, varies among quality 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4E423-962D-4A24-BC25-4FFDD2DB4A81}"/>
              </a:ext>
            </a:extLst>
          </p:cNvPr>
          <p:cNvSpPr/>
          <p:nvPr/>
        </p:nvSpPr>
        <p:spPr>
          <a:xfrm>
            <a:off x="404192" y="662607"/>
            <a:ext cx="5493025" cy="16962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text box providing information on what our data represents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642E-ADD6-4EB0-86A1-821DC92BB25B}"/>
              </a:ext>
            </a:extLst>
          </p:cNvPr>
          <p:cNvSpPr/>
          <p:nvPr/>
        </p:nvSpPr>
        <p:spPr>
          <a:xfrm>
            <a:off x="8150087" y="2583415"/>
            <a:ext cx="3637722" cy="1678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Comparing Accuracies after Hyper-tuning our Deep Learning Neural Network Model, as well as accuracy from SVM on </a:t>
            </a:r>
            <a:r>
              <a:rPr lang="en-US" dirty="0">
                <a:solidFill>
                  <a:srgbClr val="C00000"/>
                </a:solidFill>
              </a:rPr>
              <a:t>Red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Wine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519A0-304A-4F56-A746-664002A342A6}"/>
              </a:ext>
            </a:extLst>
          </p:cNvPr>
          <p:cNvSpPr/>
          <p:nvPr/>
        </p:nvSpPr>
        <p:spPr>
          <a:xfrm>
            <a:off x="6294783" y="680837"/>
            <a:ext cx="5493025" cy="1678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text box elaborating on the questions we seek to answer with our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7444-4C61-47C1-A334-760E4E5813B0}"/>
              </a:ext>
            </a:extLst>
          </p:cNvPr>
          <p:cNvSpPr/>
          <p:nvPr/>
        </p:nvSpPr>
        <p:spPr>
          <a:xfrm>
            <a:off x="404192" y="2583414"/>
            <a:ext cx="3637721" cy="16780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Visualizing Correlation Coefficients with Respect to “Quality” from 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F19F2-B562-4775-BEC0-F783625E4141}"/>
              </a:ext>
            </a:extLst>
          </p:cNvPr>
          <p:cNvSpPr/>
          <p:nvPr/>
        </p:nvSpPr>
        <p:spPr>
          <a:xfrm>
            <a:off x="4277139" y="2776331"/>
            <a:ext cx="3637721" cy="3392557"/>
          </a:xfrm>
          <a:prstGeom prst="rect">
            <a:avLst/>
          </a:prstGeom>
          <a:solidFill>
            <a:srgbClr val="9179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visual depicting the number of each score given to the wines (100 “5”s, 200 “6”s, 20 “7”s) and an explanation as to why we used 7 and up as a cutoff for “quality wine” for classification purposes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6F998-3CC6-4612-9532-3E6C922D2DD8}"/>
              </a:ext>
            </a:extLst>
          </p:cNvPr>
          <p:cNvSpPr/>
          <p:nvPr/>
        </p:nvSpPr>
        <p:spPr>
          <a:xfrm>
            <a:off x="8150087" y="4555055"/>
            <a:ext cx="3637722" cy="17153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Comparing Accuracies after Hyper-tuning our Deep Learning Neural Network Model, as well as accuracy from SVM on </a:t>
            </a:r>
            <a:r>
              <a:rPr lang="en-US" dirty="0">
                <a:solidFill>
                  <a:schemeClr val="bg1"/>
                </a:solidFill>
              </a:rPr>
              <a:t>White</a:t>
            </a:r>
            <a:r>
              <a:rPr lang="en-US" dirty="0">
                <a:solidFill>
                  <a:schemeClr val="tx1"/>
                </a:solidFill>
              </a:rPr>
              <a:t> Wine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5989E-F084-4871-9396-57DFBD103F4B}"/>
              </a:ext>
            </a:extLst>
          </p:cNvPr>
          <p:cNvSpPr/>
          <p:nvPr/>
        </p:nvSpPr>
        <p:spPr>
          <a:xfrm>
            <a:off x="1288775" y="6386158"/>
            <a:ext cx="10012016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Bibliography to data source &amp; source of inspiration for classification concept in our deep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18182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173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Freeland</dc:creator>
  <cp:lastModifiedBy>Scott Freeland</cp:lastModifiedBy>
  <cp:revision>1</cp:revision>
  <dcterms:created xsi:type="dcterms:W3CDTF">2022-02-18T01:40:54Z</dcterms:created>
  <dcterms:modified xsi:type="dcterms:W3CDTF">2022-02-20T02:03:47Z</dcterms:modified>
</cp:coreProperties>
</file>