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BDA5-697C-4047-95D3-C433A06A6BC4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00CC-1CD4-425C-B0B2-37FDC52E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7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mba.org/~tridge/phd_thesi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PicoDelta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a big old geek.</a:t>
            </a:r>
          </a:p>
          <a:p>
            <a:pPr lvl="1"/>
            <a:r>
              <a:rPr lang="en-US" dirty="0" smtClean="0"/>
              <a:t>Wanted to understand how Deltas work</a:t>
            </a:r>
          </a:p>
          <a:p>
            <a:pPr lvl="1"/>
            <a:r>
              <a:rPr lang="en-US" dirty="0" smtClean="0"/>
              <a:t>Possible future need for C# delta transfers</a:t>
            </a:r>
          </a:p>
          <a:p>
            <a:pPr lvl="1"/>
            <a:r>
              <a:rPr lang="en-US" dirty="0" smtClean="0"/>
              <a:t>Java sucks (not really, but not widely used now)</a:t>
            </a:r>
          </a:p>
          <a:p>
            <a:pPr lvl="1"/>
            <a:r>
              <a:rPr lang="en-US" dirty="0" smtClean="0"/>
              <a:t>Standard WCF based transfers</a:t>
            </a:r>
          </a:p>
          <a:p>
            <a:pPr lvl="1"/>
            <a:r>
              <a:rPr lang="en-US" dirty="0" smtClean="0"/>
              <a:t>Able to add functionality for our needs</a:t>
            </a:r>
          </a:p>
        </p:txBody>
      </p:sp>
    </p:spTree>
    <p:extLst>
      <p:ext uri="{BB962C8B-B14F-4D97-AF65-F5344CB8AC3E}">
        <p14:creationId xmlns:p14="http://schemas.microsoft.com/office/powerpoint/2010/main" val="4038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unix</a:t>
            </a:r>
            <a:r>
              <a:rPr lang="en-US" dirty="0" smtClean="0"/>
              <a:t> tool for synchronizing files</a:t>
            </a:r>
          </a:p>
          <a:p>
            <a:r>
              <a:rPr lang="en-US" dirty="0" smtClean="0"/>
              <a:t>Described in Andrew </a:t>
            </a:r>
            <a:r>
              <a:rPr lang="en-US" dirty="0" err="1" smtClean="0"/>
              <a:t>Tridgell’s</a:t>
            </a:r>
            <a:r>
              <a:rPr lang="en-US" dirty="0" smtClean="0"/>
              <a:t> PhD thesis</a:t>
            </a:r>
          </a:p>
          <a:p>
            <a:pPr lvl="1"/>
            <a:r>
              <a:rPr lang="en-US" dirty="0" smtClean="0">
                <a:hlinkClick r:id="rId2"/>
              </a:rPr>
              <a:t>http://www.samba.org/~tridge/phd_thesis.pdf</a:t>
            </a:r>
            <a:endParaRPr lang="en-US" dirty="0" smtClean="0"/>
          </a:p>
          <a:p>
            <a:pPr lvl="1"/>
            <a:r>
              <a:rPr lang="en-US" dirty="0" smtClean="0"/>
              <a:t>Classic paper and very readable!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5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FileCatalyst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r>
              <a:rPr lang="en-US" dirty="0" smtClean="0"/>
              <a:t>Uses UDP for file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 C# based</a:t>
            </a:r>
          </a:p>
          <a:p>
            <a:pPr lvl="1"/>
            <a:r>
              <a:rPr lang="en-US" dirty="0" smtClean="0"/>
              <a:t>Small</a:t>
            </a:r>
            <a:r>
              <a:rPr lang="en-US" smtClean="0"/>
              <a:t>, readable code </a:t>
            </a:r>
            <a:endParaRPr lang="en-US" dirty="0" smtClean="0"/>
          </a:p>
          <a:p>
            <a:r>
              <a:rPr lang="en-US" dirty="0" smtClean="0"/>
              <a:t>Silverlight client</a:t>
            </a:r>
          </a:p>
          <a:p>
            <a:pPr lvl="1"/>
            <a:r>
              <a:rPr lang="en-US" dirty="0" smtClean="0"/>
              <a:t>Cross Browser</a:t>
            </a:r>
          </a:p>
          <a:p>
            <a:pPr lvl="1"/>
            <a:r>
              <a:rPr lang="en-US" dirty="0" smtClean="0"/>
              <a:t>Rich Functionality</a:t>
            </a:r>
          </a:p>
          <a:p>
            <a:r>
              <a:rPr lang="en-US" dirty="0" smtClean="0"/>
              <a:t>Fast </a:t>
            </a:r>
          </a:p>
          <a:p>
            <a:pPr lvl="1"/>
            <a:r>
              <a:rPr lang="en-US" dirty="0" smtClean="0"/>
              <a:t>UDP streamed transfers / sockets</a:t>
            </a:r>
          </a:p>
          <a:p>
            <a:pPr lvl="1"/>
            <a:r>
              <a:rPr lang="en-US" dirty="0" smtClean="0"/>
              <a:t>Highly parallel</a:t>
            </a:r>
          </a:p>
          <a:p>
            <a:r>
              <a:rPr lang="en-US" dirty="0" err="1" smtClean="0"/>
              <a:t>Hackable</a:t>
            </a:r>
            <a:endParaRPr lang="en-US" dirty="0" smtClean="0"/>
          </a:p>
          <a:p>
            <a:pPr lvl="1"/>
            <a:r>
              <a:rPr lang="en-US" dirty="0" smtClean="0"/>
              <a:t>.NET 4 based, few external dependencies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OSS?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stage algorithm</a:t>
            </a:r>
          </a:p>
          <a:p>
            <a:pPr lvl="1"/>
            <a:r>
              <a:rPr lang="en-US" dirty="0" smtClean="0"/>
              <a:t>Calculate signatures of ‘destination’ file</a:t>
            </a:r>
          </a:p>
          <a:p>
            <a:pPr lvl="1"/>
            <a:r>
              <a:rPr lang="en-US" dirty="0" smtClean="0"/>
              <a:t>Match chunks of source file against signature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Process 18"/>
          <p:cNvSpPr/>
          <p:nvPr/>
        </p:nvSpPr>
        <p:spPr>
          <a:xfrm>
            <a:off x="359869" y="228600"/>
            <a:ext cx="1447800" cy="76200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Buffer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421158" y="1648084"/>
            <a:ext cx="1447800" cy="762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Weak Hash Value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7214026" y="1600200"/>
            <a:ext cx="1447800" cy="7620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Strong Hash</a:t>
            </a:r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2540955" y="1523635"/>
            <a:ext cx="1752600" cy="9906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Found?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2769591" y="3452386"/>
            <a:ext cx="1447800" cy="762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Along 1 Byte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00904" y="3479316"/>
            <a:ext cx="1447800" cy="762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Rolling Weak Hash</a:t>
            </a:r>
            <a:endParaRPr lang="en-US" dirty="0"/>
          </a:p>
        </p:txBody>
      </p:sp>
      <p:sp>
        <p:nvSpPr>
          <p:cNvPr id="26" name="Flowchart: Decision 25"/>
          <p:cNvSpPr/>
          <p:nvPr/>
        </p:nvSpPr>
        <p:spPr>
          <a:xfrm>
            <a:off x="7061627" y="3223786"/>
            <a:ext cx="1752600" cy="990600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Found?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4648200" y="3425228"/>
            <a:ext cx="1447800" cy="7620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Matched Chunks List</a:t>
            </a:r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7239000" y="4806522"/>
            <a:ext cx="1447800" cy="7620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Non-Matched Chunks List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16200000">
            <a:off x="2067887" y="1773734"/>
            <a:ext cx="302559" cy="510700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6200000">
            <a:off x="5657529" y="664942"/>
            <a:ext cx="302559" cy="2707983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52727" y="1577789"/>
            <a:ext cx="551402" cy="3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786647" y="2533467"/>
            <a:ext cx="302559" cy="633888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5400000">
            <a:off x="6434057" y="3409187"/>
            <a:ext cx="302559" cy="619798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1073524" y="2500147"/>
            <a:ext cx="302559" cy="824711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5400000">
            <a:off x="2081380" y="3566703"/>
            <a:ext cx="302559" cy="502921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5400000">
            <a:off x="4256226" y="3660214"/>
            <a:ext cx="302559" cy="346344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265975" y="2575631"/>
            <a:ext cx="302559" cy="835791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68534" y="2722962"/>
            <a:ext cx="551402" cy="3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>
            <a:off x="917311" y="1090761"/>
            <a:ext cx="302559" cy="509439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355266" y="3198474"/>
            <a:ext cx="55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7786646" y="4241316"/>
            <a:ext cx="302559" cy="483084"/>
          </a:xfrm>
          <a:prstGeom prst="down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144376" y="4214386"/>
            <a:ext cx="551402" cy="3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Bent-Up Arrow 53"/>
          <p:cNvSpPr/>
          <p:nvPr/>
        </p:nvSpPr>
        <p:spPr>
          <a:xfrm flipH="1">
            <a:off x="3272377" y="4372068"/>
            <a:ext cx="3738022" cy="885732"/>
          </a:xfrm>
          <a:prstGeom prst="bentUpArrow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168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PicoDelta </vt:lpstr>
      <vt:lpstr>Why?</vt:lpstr>
      <vt:lpstr>rsync</vt:lpstr>
      <vt:lpstr>FileCatalyst</vt:lpstr>
      <vt:lpstr>Aims</vt:lpstr>
      <vt:lpstr>How?</vt:lpstr>
      <vt:lpstr>PowerPoint Presentation</vt:lpstr>
    </vt:vector>
  </TitlesOfParts>
  <Company>Microsoft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PicoDelta</dc:title>
  <dc:creator>Scott Galloway</dc:creator>
  <cp:lastModifiedBy>Scott Galloway</cp:lastModifiedBy>
  <cp:revision>15</cp:revision>
  <dcterms:created xsi:type="dcterms:W3CDTF">2011-03-22T20:36:01Z</dcterms:created>
  <dcterms:modified xsi:type="dcterms:W3CDTF">2011-03-23T21:18:55Z</dcterms:modified>
</cp:coreProperties>
</file>