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1" d="100"/>
          <a:sy n="91" d="100"/>
        </p:scale>
        <p:origin x="-102"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6"/>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en-GB"/>
          </a:p>
        </p:txBody>
      </p:sp>
      <p:sp>
        <p:nvSpPr>
          <p:cNvPr id="3" name="Rectangle 7"/>
          <p:cNvSpPr/>
          <p:nvPr/>
        </p:nvSpPr>
        <p:spPr>
          <a:xfrm>
            <a:off x="18" y="6334313"/>
            <a:ext cx="12188823" cy="64008"/>
          </a:xfrm>
          <a:prstGeom prst="rect">
            <a:avLst/>
          </a:prstGeom>
          <a:solidFill>
            <a:srgbClr val="E48312"/>
          </a:solidFill>
          <a:ln cap="flat">
            <a:noFill/>
            <a:prstDash val="solid"/>
          </a:ln>
        </p:spPr>
        <p:txBody>
          <a:bodyPr lIns="0" tIns="0" rIns="0" bIns="0"/>
          <a:lstStyle/>
          <a:p>
            <a:endParaRPr lang="en-GB"/>
          </a:p>
        </p:txBody>
      </p:sp>
      <p:sp>
        <p:nvSpPr>
          <p:cNvPr id="4" name="Title 1"/>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5" name="Subtitle 2"/>
          <p:cNvSpPr txBox="1">
            <a:spLocks noGrp="1"/>
          </p:cNvSpPr>
          <p:nvPr>
            <p:ph type="subTitle" idx="1"/>
          </p:nvPr>
        </p:nvSpPr>
        <p:spPr>
          <a:xfrm>
            <a:off x="1100050" y="4455624"/>
            <a:ext cx="10058400" cy="1143000"/>
          </a:xfrm>
        </p:spPr>
        <p:txBody>
          <a:bodyPr lIns="91440" rIns="91440"/>
          <a:lstStyle>
            <a:lvl1pPr marL="0" indent="0">
              <a:buNone/>
              <a:defRPr sz="2400" cap="all" spc="200">
                <a:solidFill>
                  <a:srgbClr val="637052"/>
                </a:solidFill>
                <a:latin typeface="Calibri Light"/>
              </a:defRPr>
            </a:lvl1pPr>
          </a:lstStyle>
          <a:p>
            <a:pPr lvl="0"/>
            <a:r>
              <a:rPr lang="en-US"/>
              <a:t>Click to edit Master subtitle style</a:t>
            </a:r>
          </a:p>
        </p:txBody>
      </p:sp>
      <p:sp>
        <p:nvSpPr>
          <p:cNvPr id="6" name="Date Placeholder 3"/>
          <p:cNvSpPr txBox="1">
            <a:spLocks noGrp="1"/>
          </p:cNvSpPr>
          <p:nvPr>
            <p:ph type="dt" sz="half" idx="7"/>
          </p:nvPr>
        </p:nvSpPr>
        <p:spPr/>
        <p:txBody>
          <a:bodyPr/>
          <a:lstStyle>
            <a:lvl1pPr>
              <a:defRPr/>
            </a:lvl1pPr>
          </a:lstStyle>
          <a:p>
            <a:pPr lvl="0"/>
            <a:fld id="{700E5A32-595D-4324-BD16-69F69C85D360}" type="datetime1">
              <a:rPr lang="en-GB"/>
              <a:pPr lvl="0"/>
              <a:t>17/02/2014</a:t>
            </a:fld>
            <a:endParaRPr lang="en-GB"/>
          </a:p>
        </p:txBody>
      </p:sp>
      <p:sp>
        <p:nvSpPr>
          <p:cNvPr id="7" name="Footer Placeholder 4"/>
          <p:cNvSpPr txBox="1">
            <a:spLocks noGrp="1"/>
          </p:cNvSpPr>
          <p:nvPr>
            <p:ph type="ftr" sz="quarter" idx="9"/>
          </p:nvPr>
        </p:nvSpPr>
        <p:spPr/>
        <p:txBody>
          <a:bodyPr/>
          <a:lstStyle>
            <a:lvl1pPr>
              <a:defRPr/>
            </a:lvl1pPr>
          </a:lstStyle>
          <a:p>
            <a:pPr lvl="0"/>
            <a:endParaRPr lang="en-GB"/>
          </a:p>
        </p:txBody>
      </p:sp>
      <p:sp>
        <p:nvSpPr>
          <p:cNvPr id="8" name="Slide Number Placeholder 5"/>
          <p:cNvSpPr txBox="1">
            <a:spLocks noGrp="1"/>
          </p:cNvSpPr>
          <p:nvPr>
            <p:ph type="sldNum" sz="quarter" idx="8"/>
          </p:nvPr>
        </p:nvSpPr>
        <p:spPr/>
        <p:txBody>
          <a:bodyPr/>
          <a:lstStyle>
            <a:lvl1pPr>
              <a:defRPr/>
            </a:lvl1pPr>
          </a:lstStyle>
          <a:p>
            <a:pPr lvl="0"/>
            <a:fld id="{1D973B2D-248C-4E27-AAFE-C1523AD1BAEB}" type="slidenum">
              <a:t>‹#›</a:t>
            </a:fld>
            <a:endParaRPr lang="en-GB"/>
          </a:p>
        </p:txBody>
      </p:sp>
      <p:cxnSp>
        <p:nvCxnSpPr>
          <p:cNvPr id="9" name="Straight Connector 8"/>
          <p:cNvCxnSpPr/>
          <p:nvPr/>
        </p:nvCxnSpPr>
        <p:spPr>
          <a:xfrm>
            <a:off x="1207657" y="4343400"/>
            <a:ext cx="9875520"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2600403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96CF0CEF-B013-4603-A5CD-E3075A6ABFD6}" type="datetime1">
              <a:rPr lang="en-GB"/>
              <a:pPr lvl="0"/>
              <a:t>17/02/2014</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C8B404E0-C11E-4C53-91E9-B754D7924E09}" type="slidenum">
              <a:t>‹#›</a:t>
            </a:fld>
            <a:endParaRPr lang="en-GB"/>
          </a:p>
        </p:txBody>
      </p:sp>
    </p:spTree>
    <p:extLst>
      <p:ext uri="{BB962C8B-B14F-4D97-AF65-F5344CB8AC3E}">
        <p14:creationId xmlns:p14="http://schemas.microsoft.com/office/powerpoint/2010/main" val="3020449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6"/>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en-GB"/>
          </a:p>
        </p:txBody>
      </p:sp>
      <p:sp>
        <p:nvSpPr>
          <p:cNvPr id="3" name="Rectangle 7"/>
          <p:cNvSpPr/>
          <p:nvPr/>
        </p:nvSpPr>
        <p:spPr>
          <a:xfrm>
            <a:off x="18" y="6334313"/>
            <a:ext cx="12188823" cy="64008"/>
          </a:xfrm>
          <a:prstGeom prst="rect">
            <a:avLst/>
          </a:prstGeom>
          <a:solidFill>
            <a:srgbClr val="E48312"/>
          </a:solidFill>
          <a:ln cap="flat">
            <a:noFill/>
            <a:prstDash val="solid"/>
          </a:ln>
        </p:spPr>
        <p:txBody>
          <a:bodyPr lIns="0" tIns="0" rIns="0" bIns="0"/>
          <a:lstStyle/>
          <a:p>
            <a:endParaRPr lang="en-GB"/>
          </a:p>
        </p:txBody>
      </p:sp>
      <p:sp>
        <p:nvSpPr>
          <p:cNvPr id="4" name="Vertical Title 1"/>
          <p:cNvSpPr txBox="1">
            <a:spLocks noGrp="1"/>
          </p:cNvSpPr>
          <p:nvPr>
            <p:ph type="title" orient="vert"/>
          </p:nvPr>
        </p:nvSpPr>
        <p:spPr>
          <a:xfrm>
            <a:off x="8724903" y="414780"/>
            <a:ext cx="2628899" cy="5757419"/>
          </a:xfrm>
        </p:spPr>
        <p:txBody>
          <a:bodyPr vert="eaVert"/>
          <a:lstStyle>
            <a:lvl1pPr>
              <a:defRPr/>
            </a:lvl1pPr>
          </a:lstStyle>
          <a:p>
            <a:pPr lvl="0"/>
            <a:r>
              <a:rPr lang="en-US"/>
              <a:t>Click to edit Master title style</a:t>
            </a:r>
          </a:p>
        </p:txBody>
      </p:sp>
      <p:sp>
        <p:nvSpPr>
          <p:cNvPr id="5" name="Vertical Text Placeholder 2"/>
          <p:cNvSpPr txBox="1">
            <a:spLocks noGrp="1"/>
          </p:cNvSpPr>
          <p:nvPr>
            <p:ph type="body" orient="vert" idx="1"/>
          </p:nvPr>
        </p:nvSpPr>
        <p:spPr>
          <a:xfrm>
            <a:off x="838203" y="414780"/>
            <a:ext cx="7734296" cy="5757419"/>
          </a:xfrm>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txBox="1">
            <a:spLocks noGrp="1"/>
          </p:cNvSpPr>
          <p:nvPr>
            <p:ph type="dt" sz="half" idx="7"/>
          </p:nvPr>
        </p:nvSpPr>
        <p:spPr/>
        <p:txBody>
          <a:bodyPr/>
          <a:lstStyle>
            <a:lvl1pPr>
              <a:defRPr/>
            </a:lvl1pPr>
          </a:lstStyle>
          <a:p>
            <a:pPr lvl="0"/>
            <a:fld id="{AFD1A04B-6A16-4906-9F2A-8DCF4BB97270}" type="datetime1">
              <a:rPr lang="en-GB"/>
              <a:pPr lvl="0"/>
              <a:t>17/02/2014</a:t>
            </a:fld>
            <a:endParaRPr lang="en-GB"/>
          </a:p>
        </p:txBody>
      </p:sp>
      <p:sp>
        <p:nvSpPr>
          <p:cNvPr id="7" name="Footer Placeholder 4"/>
          <p:cNvSpPr txBox="1">
            <a:spLocks noGrp="1"/>
          </p:cNvSpPr>
          <p:nvPr>
            <p:ph type="ftr" sz="quarter" idx="9"/>
          </p:nvPr>
        </p:nvSpPr>
        <p:spPr/>
        <p:txBody>
          <a:bodyPr/>
          <a:lstStyle>
            <a:lvl1pPr>
              <a:defRPr/>
            </a:lvl1pPr>
          </a:lstStyle>
          <a:p>
            <a:pPr lvl="0"/>
            <a:endParaRPr lang="en-GB"/>
          </a:p>
        </p:txBody>
      </p:sp>
      <p:sp>
        <p:nvSpPr>
          <p:cNvPr id="8" name="Slide Number Placeholder 5"/>
          <p:cNvSpPr txBox="1">
            <a:spLocks noGrp="1"/>
          </p:cNvSpPr>
          <p:nvPr>
            <p:ph type="sldNum" sz="quarter" idx="8"/>
          </p:nvPr>
        </p:nvSpPr>
        <p:spPr/>
        <p:txBody>
          <a:bodyPr/>
          <a:lstStyle>
            <a:lvl1pPr>
              <a:defRPr/>
            </a:lvl1pPr>
          </a:lstStyle>
          <a:p>
            <a:pPr lvl="0"/>
            <a:fld id="{861703A4-D5D3-4353-A134-958CF315C24A}" type="slidenum">
              <a:t>‹#›</a:t>
            </a:fld>
            <a:endParaRPr lang="en-GB"/>
          </a:p>
        </p:txBody>
      </p:sp>
    </p:spTree>
    <p:extLst>
      <p:ext uri="{BB962C8B-B14F-4D97-AF65-F5344CB8AC3E}">
        <p14:creationId xmlns:p14="http://schemas.microsoft.com/office/powerpoint/2010/main" val="2878816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2381500C-F9FC-46AC-B647-EA981DAA8A94}" type="datetime1">
              <a:rPr lang="en-GB"/>
              <a:pPr lvl="0"/>
              <a:t>17/02/2014</a:t>
            </a:fld>
            <a:endParaRPr lang="en-GB"/>
          </a:p>
        </p:txBody>
      </p:sp>
      <p:sp>
        <p:nvSpPr>
          <p:cNvPr id="5" name="Footer Placeholder 4"/>
          <p:cNvSpPr txBox="1">
            <a:spLocks noGrp="1"/>
          </p:cNvSpPr>
          <p:nvPr>
            <p:ph type="ftr" sz="quarter" idx="9"/>
          </p:nvPr>
        </p:nvSpPr>
        <p:spPr/>
        <p:txBody>
          <a:bodyPr/>
          <a:lstStyle>
            <a:lvl1pPr>
              <a:defRPr/>
            </a:lvl1pPr>
          </a:lstStyle>
          <a:p>
            <a:pPr lvl="0"/>
            <a:endParaRPr lang="en-GB"/>
          </a:p>
        </p:txBody>
      </p:sp>
      <p:sp>
        <p:nvSpPr>
          <p:cNvPr id="6" name="Slide Number Placeholder 5"/>
          <p:cNvSpPr txBox="1">
            <a:spLocks noGrp="1"/>
          </p:cNvSpPr>
          <p:nvPr>
            <p:ph type="sldNum" sz="quarter" idx="8"/>
          </p:nvPr>
        </p:nvSpPr>
        <p:spPr/>
        <p:txBody>
          <a:bodyPr/>
          <a:lstStyle>
            <a:lvl1pPr>
              <a:defRPr/>
            </a:lvl1pPr>
          </a:lstStyle>
          <a:p>
            <a:pPr lvl="0"/>
            <a:fld id="{C62C70F7-EA91-429C-901D-EC7A644773B6}" type="slidenum">
              <a:t>‹#›</a:t>
            </a:fld>
            <a:endParaRPr lang="en-GB"/>
          </a:p>
        </p:txBody>
      </p:sp>
    </p:spTree>
    <p:extLst>
      <p:ext uri="{BB962C8B-B14F-4D97-AF65-F5344CB8AC3E}">
        <p14:creationId xmlns:p14="http://schemas.microsoft.com/office/powerpoint/2010/main" val="2450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en-GB"/>
          </a:p>
        </p:txBody>
      </p:sp>
      <p:sp>
        <p:nvSpPr>
          <p:cNvPr id="3" name="Rectangle 7"/>
          <p:cNvSpPr/>
          <p:nvPr/>
        </p:nvSpPr>
        <p:spPr>
          <a:xfrm>
            <a:off x="18" y="6334313"/>
            <a:ext cx="12188823" cy="64008"/>
          </a:xfrm>
          <a:prstGeom prst="rect">
            <a:avLst/>
          </a:prstGeom>
          <a:solidFill>
            <a:srgbClr val="E48312"/>
          </a:solidFill>
          <a:ln cap="flat">
            <a:noFill/>
            <a:prstDash val="solid"/>
          </a:ln>
        </p:spPr>
        <p:txBody>
          <a:bodyPr lIns="0" tIns="0" rIns="0" bIns="0"/>
          <a:lstStyle/>
          <a:p>
            <a:endParaRPr lang="en-GB"/>
          </a:p>
        </p:txBody>
      </p:sp>
      <p:sp>
        <p:nvSpPr>
          <p:cNvPr id="4" name="Title 1"/>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5" name="Text Placeholder 2"/>
          <p:cNvSpPr txBox="1">
            <a:spLocks noGrp="1"/>
          </p:cNvSpPr>
          <p:nvPr>
            <p:ph type="body" idx="1"/>
          </p:nvPr>
        </p:nvSpPr>
        <p:spPr>
          <a:xfrm>
            <a:off x="1097280" y="4453128"/>
            <a:ext cx="10058400" cy="1143000"/>
          </a:xfrm>
        </p:spPr>
        <p:txBody>
          <a:bodyPr lIns="91440" rIns="91440"/>
          <a:lstStyle>
            <a:lvl1pPr marL="0" indent="0">
              <a:buNone/>
              <a:defRPr sz="2400" cap="all" spc="200">
                <a:solidFill>
                  <a:srgbClr val="637052"/>
                </a:solidFill>
                <a:latin typeface="Calibri Light"/>
              </a:defRPr>
            </a:lvl1pPr>
          </a:lstStyle>
          <a:p>
            <a:pPr lvl="0"/>
            <a:r>
              <a:rPr lang="en-US"/>
              <a:t>Click to edit Master text styles</a:t>
            </a:r>
          </a:p>
        </p:txBody>
      </p:sp>
      <p:sp>
        <p:nvSpPr>
          <p:cNvPr id="6" name="Date Placeholder 3"/>
          <p:cNvSpPr txBox="1">
            <a:spLocks noGrp="1"/>
          </p:cNvSpPr>
          <p:nvPr>
            <p:ph type="dt" sz="half" idx="7"/>
          </p:nvPr>
        </p:nvSpPr>
        <p:spPr/>
        <p:txBody>
          <a:bodyPr/>
          <a:lstStyle>
            <a:lvl1pPr>
              <a:defRPr/>
            </a:lvl1pPr>
          </a:lstStyle>
          <a:p>
            <a:pPr lvl="0"/>
            <a:fld id="{A305E122-0B31-41C7-9550-8DE0AD51EBA5}" type="datetime1">
              <a:rPr lang="en-GB"/>
              <a:pPr lvl="0"/>
              <a:t>17/02/2014</a:t>
            </a:fld>
            <a:endParaRPr lang="en-GB"/>
          </a:p>
        </p:txBody>
      </p:sp>
      <p:sp>
        <p:nvSpPr>
          <p:cNvPr id="7" name="Footer Placeholder 4"/>
          <p:cNvSpPr txBox="1">
            <a:spLocks noGrp="1"/>
          </p:cNvSpPr>
          <p:nvPr>
            <p:ph type="ftr" sz="quarter" idx="9"/>
          </p:nvPr>
        </p:nvSpPr>
        <p:spPr/>
        <p:txBody>
          <a:bodyPr/>
          <a:lstStyle>
            <a:lvl1pPr>
              <a:defRPr/>
            </a:lvl1pPr>
          </a:lstStyle>
          <a:p>
            <a:pPr lvl="0"/>
            <a:endParaRPr lang="en-GB"/>
          </a:p>
        </p:txBody>
      </p:sp>
      <p:sp>
        <p:nvSpPr>
          <p:cNvPr id="8" name="Slide Number Placeholder 5"/>
          <p:cNvSpPr txBox="1">
            <a:spLocks noGrp="1"/>
          </p:cNvSpPr>
          <p:nvPr>
            <p:ph type="sldNum" sz="quarter" idx="8"/>
          </p:nvPr>
        </p:nvSpPr>
        <p:spPr/>
        <p:txBody>
          <a:bodyPr/>
          <a:lstStyle>
            <a:lvl1pPr>
              <a:defRPr/>
            </a:lvl1pPr>
          </a:lstStyle>
          <a:p>
            <a:pPr lvl="0"/>
            <a:fld id="{2E04C23C-1B9E-4CB4-8C05-E845730FC6D2}" type="slidenum">
              <a:t>‹#›</a:t>
            </a:fld>
            <a:endParaRPr lang="en-GB"/>
          </a:p>
        </p:txBody>
      </p:sp>
      <p:cxnSp>
        <p:nvCxnSpPr>
          <p:cNvPr id="9" name="Straight Connector 8"/>
          <p:cNvCxnSpPr/>
          <p:nvPr/>
        </p:nvCxnSpPr>
        <p:spPr>
          <a:xfrm>
            <a:off x="1207657" y="4343400"/>
            <a:ext cx="9875520"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4110638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1097280" y="1845734"/>
            <a:ext cx="4937760" cy="40233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217920" y="1845734"/>
            <a:ext cx="4937760" cy="40233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9F55CA54-6F34-4777-A753-A3DAD374540A}" type="datetime1">
              <a:rPr lang="en-GB"/>
              <a:pPr lvl="0"/>
              <a:t>17/02/2014</a:t>
            </a:fld>
            <a:endParaRPr lang="en-GB"/>
          </a:p>
        </p:txBody>
      </p:sp>
      <p:sp>
        <p:nvSpPr>
          <p:cNvPr id="6" name="Footer Placeholder 5"/>
          <p:cNvSpPr txBox="1">
            <a:spLocks noGrp="1"/>
          </p:cNvSpPr>
          <p:nvPr>
            <p:ph type="ftr" sz="quarter" idx="9"/>
          </p:nvPr>
        </p:nvSpPr>
        <p:spPr/>
        <p:txBody>
          <a:bodyPr/>
          <a:lstStyle>
            <a:lvl1pPr>
              <a:defRPr/>
            </a:lvl1pPr>
          </a:lstStyle>
          <a:p>
            <a:pPr lvl="0"/>
            <a:endParaRPr lang="en-GB"/>
          </a:p>
        </p:txBody>
      </p:sp>
      <p:sp>
        <p:nvSpPr>
          <p:cNvPr id="7" name="Slide Number Placeholder 6"/>
          <p:cNvSpPr txBox="1">
            <a:spLocks noGrp="1"/>
          </p:cNvSpPr>
          <p:nvPr>
            <p:ph type="sldNum" sz="quarter" idx="8"/>
          </p:nvPr>
        </p:nvSpPr>
        <p:spPr/>
        <p:txBody>
          <a:bodyPr/>
          <a:lstStyle>
            <a:lvl1pPr>
              <a:defRPr/>
            </a:lvl1pPr>
          </a:lstStyle>
          <a:p>
            <a:pPr lvl="0"/>
            <a:fld id="{ECBCBC43-449A-434F-8A28-C5835CD7C7C0}" type="slidenum">
              <a:t>‹#›</a:t>
            </a:fld>
            <a:endParaRPr lang="en-GB"/>
          </a:p>
        </p:txBody>
      </p:sp>
    </p:spTree>
    <p:extLst>
      <p:ext uri="{BB962C8B-B14F-4D97-AF65-F5344CB8AC3E}">
        <p14:creationId xmlns:p14="http://schemas.microsoft.com/office/powerpoint/2010/main" val="2049685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1097280" y="1846054"/>
            <a:ext cx="4937760" cy="736284"/>
          </a:xfrm>
        </p:spPr>
        <p:txBody>
          <a:bodyPr lIns="91440" rIns="91440" anchor="ctr"/>
          <a:lstStyle>
            <a:lvl1pPr marL="0" indent="0">
              <a:buNone/>
              <a:defRPr cap="all">
                <a:solidFill>
                  <a:srgbClr val="637052"/>
                </a:solidFill>
              </a:defRPr>
            </a:lvl1pPr>
          </a:lstStyle>
          <a:p>
            <a:pPr lvl="0"/>
            <a:r>
              <a:rPr lang="en-US"/>
              <a:t>Click to edit Master text styles</a:t>
            </a:r>
          </a:p>
        </p:txBody>
      </p:sp>
      <p:sp>
        <p:nvSpPr>
          <p:cNvPr id="4" name="Content Placeholder 3"/>
          <p:cNvSpPr txBox="1">
            <a:spLocks noGrp="1"/>
          </p:cNvSpPr>
          <p:nvPr>
            <p:ph idx="2"/>
          </p:nvPr>
        </p:nvSpPr>
        <p:spPr>
          <a:xfrm>
            <a:off x="1097280" y="2582329"/>
            <a:ext cx="4937760" cy="33781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217920" y="1846054"/>
            <a:ext cx="4937760" cy="736284"/>
          </a:xfrm>
        </p:spPr>
        <p:txBody>
          <a:bodyPr lIns="91440" rIns="91440" anchor="ctr"/>
          <a:lstStyle>
            <a:lvl1pPr marL="0" indent="0">
              <a:buNone/>
              <a:defRPr cap="all">
                <a:solidFill>
                  <a:srgbClr val="637052"/>
                </a:solidFill>
              </a:defRPr>
            </a:lvl1pPr>
          </a:lstStyle>
          <a:p>
            <a:pPr lvl="0"/>
            <a:r>
              <a:rPr lang="en-US"/>
              <a:t>Click to edit Master text styles</a:t>
            </a:r>
          </a:p>
        </p:txBody>
      </p:sp>
      <p:sp>
        <p:nvSpPr>
          <p:cNvPr id="6" name="Content Placeholder 5"/>
          <p:cNvSpPr txBox="1">
            <a:spLocks noGrp="1"/>
          </p:cNvSpPr>
          <p:nvPr>
            <p:ph idx="4"/>
          </p:nvPr>
        </p:nvSpPr>
        <p:spPr>
          <a:xfrm>
            <a:off x="6217920" y="2582329"/>
            <a:ext cx="4937760" cy="3378195"/>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3523DE99-1776-48CD-ADA4-C19F86D3455A}" type="datetime1">
              <a:rPr lang="en-GB"/>
              <a:pPr lvl="0"/>
              <a:t>17/02/2014</a:t>
            </a:fld>
            <a:endParaRPr lang="en-GB"/>
          </a:p>
        </p:txBody>
      </p:sp>
      <p:sp>
        <p:nvSpPr>
          <p:cNvPr id="8" name="Footer Placeholder 7"/>
          <p:cNvSpPr txBox="1">
            <a:spLocks noGrp="1"/>
          </p:cNvSpPr>
          <p:nvPr>
            <p:ph type="ftr" sz="quarter" idx="9"/>
          </p:nvPr>
        </p:nvSpPr>
        <p:spPr/>
        <p:txBody>
          <a:bodyPr/>
          <a:lstStyle>
            <a:lvl1pPr>
              <a:defRPr/>
            </a:lvl1pPr>
          </a:lstStyle>
          <a:p>
            <a:pPr lvl="0"/>
            <a:endParaRPr lang="en-GB"/>
          </a:p>
        </p:txBody>
      </p:sp>
      <p:sp>
        <p:nvSpPr>
          <p:cNvPr id="9" name="Slide Number Placeholder 8"/>
          <p:cNvSpPr txBox="1">
            <a:spLocks noGrp="1"/>
          </p:cNvSpPr>
          <p:nvPr>
            <p:ph type="sldNum" sz="quarter" idx="8"/>
          </p:nvPr>
        </p:nvSpPr>
        <p:spPr/>
        <p:txBody>
          <a:bodyPr/>
          <a:lstStyle>
            <a:lvl1pPr>
              <a:defRPr/>
            </a:lvl1pPr>
          </a:lstStyle>
          <a:p>
            <a:pPr lvl="0"/>
            <a:fld id="{467AAED0-1F5F-4840-A767-CD3EA0D75A44}" type="slidenum">
              <a:t>‹#›</a:t>
            </a:fld>
            <a:endParaRPr lang="en-GB"/>
          </a:p>
        </p:txBody>
      </p:sp>
    </p:spTree>
    <p:extLst>
      <p:ext uri="{BB962C8B-B14F-4D97-AF65-F5344CB8AC3E}">
        <p14:creationId xmlns:p14="http://schemas.microsoft.com/office/powerpoint/2010/main" val="2929030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875B2DBC-045F-4400-B6D2-00F369FCDD05}" type="datetime1">
              <a:rPr lang="en-GB"/>
              <a:pPr lvl="0"/>
              <a:t>17/02/2014</a:t>
            </a:fld>
            <a:endParaRPr lang="en-GB"/>
          </a:p>
        </p:txBody>
      </p:sp>
      <p:sp>
        <p:nvSpPr>
          <p:cNvPr id="4" name="Footer Placeholder 3"/>
          <p:cNvSpPr txBox="1">
            <a:spLocks noGrp="1"/>
          </p:cNvSpPr>
          <p:nvPr>
            <p:ph type="ftr" sz="quarter" idx="9"/>
          </p:nvPr>
        </p:nvSpPr>
        <p:spPr/>
        <p:txBody>
          <a:bodyPr/>
          <a:lstStyle>
            <a:lvl1pPr>
              <a:defRPr/>
            </a:lvl1pPr>
          </a:lstStyle>
          <a:p>
            <a:pPr lvl="0"/>
            <a:endParaRPr lang="en-GB"/>
          </a:p>
        </p:txBody>
      </p:sp>
      <p:sp>
        <p:nvSpPr>
          <p:cNvPr id="5" name="Slide Number Placeholder 4"/>
          <p:cNvSpPr txBox="1">
            <a:spLocks noGrp="1"/>
          </p:cNvSpPr>
          <p:nvPr>
            <p:ph type="sldNum" sz="quarter" idx="8"/>
          </p:nvPr>
        </p:nvSpPr>
        <p:spPr/>
        <p:txBody>
          <a:bodyPr/>
          <a:lstStyle>
            <a:lvl1pPr>
              <a:defRPr/>
            </a:lvl1pPr>
          </a:lstStyle>
          <a:p>
            <a:pPr lvl="0"/>
            <a:fld id="{090AC223-753E-4CA5-B16E-D1DA7ADDB03C}" type="slidenum">
              <a:t>‹#›</a:t>
            </a:fld>
            <a:endParaRPr lang="en-GB"/>
          </a:p>
        </p:txBody>
      </p:sp>
    </p:spTree>
    <p:extLst>
      <p:ext uri="{BB962C8B-B14F-4D97-AF65-F5344CB8AC3E}">
        <p14:creationId xmlns:p14="http://schemas.microsoft.com/office/powerpoint/2010/main" val="60542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en-GB"/>
          </a:p>
        </p:txBody>
      </p:sp>
      <p:sp>
        <p:nvSpPr>
          <p:cNvPr id="3" name="Rectangle 5"/>
          <p:cNvSpPr/>
          <p:nvPr/>
        </p:nvSpPr>
        <p:spPr>
          <a:xfrm>
            <a:off x="18" y="6334313"/>
            <a:ext cx="12188823" cy="64008"/>
          </a:xfrm>
          <a:prstGeom prst="rect">
            <a:avLst/>
          </a:prstGeom>
          <a:solidFill>
            <a:srgbClr val="E48312"/>
          </a:solidFill>
          <a:ln cap="flat">
            <a:noFill/>
            <a:prstDash val="solid"/>
          </a:ln>
        </p:spPr>
        <p:txBody>
          <a:bodyPr lIns="0" tIns="0" rIns="0" bIns="0"/>
          <a:lstStyle/>
          <a:p>
            <a:endParaRPr lang="en-GB"/>
          </a:p>
        </p:txBody>
      </p:sp>
      <p:sp>
        <p:nvSpPr>
          <p:cNvPr id="4" name="Date Placeholder 6"/>
          <p:cNvSpPr txBox="1">
            <a:spLocks noGrp="1"/>
          </p:cNvSpPr>
          <p:nvPr>
            <p:ph type="dt" sz="half" idx="7"/>
          </p:nvPr>
        </p:nvSpPr>
        <p:spPr/>
        <p:txBody>
          <a:bodyPr/>
          <a:lstStyle>
            <a:lvl1pPr>
              <a:defRPr/>
            </a:lvl1pPr>
          </a:lstStyle>
          <a:p>
            <a:pPr lvl="0"/>
            <a:fld id="{A38E47BB-FE73-4560-B4B1-BD1210235AC6}" type="datetime1">
              <a:rPr lang="en-GB"/>
              <a:pPr lvl="0"/>
              <a:t>17/02/2014</a:t>
            </a:fld>
            <a:endParaRPr lang="en-GB"/>
          </a:p>
        </p:txBody>
      </p:sp>
      <p:sp>
        <p:nvSpPr>
          <p:cNvPr id="5" name="Footer Placeholder 7"/>
          <p:cNvSpPr txBox="1">
            <a:spLocks noGrp="1"/>
          </p:cNvSpPr>
          <p:nvPr>
            <p:ph type="ftr" sz="quarter" idx="9"/>
          </p:nvPr>
        </p:nvSpPr>
        <p:spPr/>
        <p:txBody>
          <a:bodyPr/>
          <a:lstStyle>
            <a:lvl1pPr>
              <a:defRPr/>
            </a:lvl1pPr>
          </a:lstStyle>
          <a:p>
            <a:pPr lvl="0"/>
            <a:endParaRPr lang="en-GB"/>
          </a:p>
        </p:txBody>
      </p:sp>
      <p:sp>
        <p:nvSpPr>
          <p:cNvPr id="6" name="Slide Number Placeholder 8"/>
          <p:cNvSpPr txBox="1">
            <a:spLocks noGrp="1"/>
          </p:cNvSpPr>
          <p:nvPr>
            <p:ph type="sldNum" sz="quarter" idx="8"/>
          </p:nvPr>
        </p:nvSpPr>
        <p:spPr/>
        <p:txBody>
          <a:bodyPr/>
          <a:lstStyle>
            <a:lvl1pPr>
              <a:defRPr/>
            </a:lvl1pPr>
          </a:lstStyle>
          <a:p>
            <a:pPr lvl="0"/>
            <a:fld id="{15E0BC76-BEA9-4CF9-B6F0-21BB05F26D0B}" type="slidenum">
              <a:t>‹#›</a:t>
            </a:fld>
            <a:endParaRPr lang="en-GB"/>
          </a:p>
        </p:txBody>
      </p:sp>
    </p:spTree>
    <p:extLst>
      <p:ext uri="{BB962C8B-B14F-4D97-AF65-F5344CB8AC3E}">
        <p14:creationId xmlns:p14="http://schemas.microsoft.com/office/powerpoint/2010/main" val="331874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7"/>
          <p:cNvSpPr/>
          <p:nvPr/>
        </p:nvSpPr>
        <p:spPr>
          <a:xfrm>
            <a:off x="18" y="0"/>
            <a:ext cx="4050792" cy="6858000"/>
          </a:xfrm>
          <a:prstGeom prst="rect">
            <a:avLst/>
          </a:prstGeom>
          <a:solidFill>
            <a:srgbClr val="BD582C"/>
          </a:solidFill>
          <a:ln cap="flat">
            <a:noFill/>
            <a:prstDash val="solid"/>
          </a:ln>
        </p:spPr>
        <p:txBody>
          <a:bodyPr lIns="0" tIns="0" rIns="0" bIns="0"/>
          <a:lstStyle/>
          <a:p>
            <a:endParaRPr lang="en-GB"/>
          </a:p>
        </p:txBody>
      </p:sp>
      <p:sp>
        <p:nvSpPr>
          <p:cNvPr id="3" name="Rectangle 8"/>
          <p:cNvSpPr/>
          <p:nvPr/>
        </p:nvSpPr>
        <p:spPr>
          <a:xfrm>
            <a:off x="4040075" y="0"/>
            <a:ext cx="64008" cy="6858000"/>
          </a:xfrm>
          <a:prstGeom prst="rect">
            <a:avLst/>
          </a:prstGeom>
          <a:solidFill>
            <a:srgbClr val="E48312"/>
          </a:solidFill>
          <a:ln cap="flat">
            <a:noFill/>
            <a:prstDash val="solid"/>
          </a:ln>
        </p:spPr>
        <p:txBody>
          <a:bodyPr lIns="0" tIns="0" rIns="0" bIns="0"/>
          <a:lstStyle/>
          <a:p>
            <a:endParaRPr lang="en-GB"/>
          </a:p>
        </p:txBody>
      </p:sp>
      <p:sp>
        <p:nvSpPr>
          <p:cNvPr id="4" name="Title 1"/>
          <p:cNvSpPr txBox="1">
            <a:spLocks noGrp="1"/>
          </p:cNvSpPr>
          <p:nvPr>
            <p:ph type="title"/>
          </p:nvPr>
        </p:nvSpPr>
        <p:spPr>
          <a:xfrm>
            <a:off x="457200" y="594360"/>
            <a:ext cx="3200400" cy="2286000"/>
          </a:xfrm>
        </p:spPr>
        <p:txBody>
          <a:bodyPr/>
          <a:lstStyle>
            <a:lvl1pPr>
              <a:defRPr sz="3600">
                <a:solidFill>
                  <a:srgbClr val="FFFFFF"/>
                </a:solidFill>
              </a:defRPr>
            </a:lvl1pPr>
          </a:lstStyle>
          <a:p>
            <a:pPr lvl="0"/>
            <a:r>
              <a:rPr lang="en-US"/>
              <a:t>Click to edit Master title style</a:t>
            </a:r>
          </a:p>
        </p:txBody>
      </p:sp>
      <p:sp>
        <p:nvSpPr>
          <p:cNvPr id="5" name="Content Placeholder 2"/>
          <p:cNvSpPr txBox="1">
            <a:spLocks noGrp="1"/>
          </p:cNvSpPr>
          <p:nvPr>
            <p:ph idx="1"/>
          </p:nvPr>
        </p:nvSpPr>
        <p:spPr>
          <a:xfrm>
            <a:off x="4800600" y="731520"/>
            <a:ext cx="6492240" cy="52578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txBox="1">
            <a:spLocks noGrp="1"/>
          </p:cNvSpPr>
          <p:nvPr>
            <p:ph type="body" idx="2"/>
          </p:nvPr>
        </p:nvSpPr>
        <p:spPr>
          <a:xfrm>
            <a:off x="457200" y="2926080"/>
            <a:ext cx="3200400" cy="3379119"/>
          </a:xfrm>
        </p:spPr>
        <p:txBody>
          <a:bodyPr lIns="91440" rIns="91440"/>
          <a:lstStyle>
            <a:lvl1pPr marL="0" indent="0">
              <a:buNone/>
              <a:defRPr sz="1500">
                <a:solidFill>
                  <a:srgbClr val="FFFFFF"/>
                </a:solidFill>
              </a:defRPr>
            </a:lvl1pPr>
          </a:lstStyle>
          <a:p>
            <a:pPr lvl="0"/>
            <a:r>
              <a:rPr lang="en-US"/>
              <a:t>Click to edit Master text styles</a:t>
            </a:r>
          </a:p>
        </p:txBody>
      </p:sp>
      <p:sp>
        <p:nvSpPr>
          <p:cNvPr id="7" name="Date Placeholder 4"/>
          <p:cNvSpPr txBox="1">
            <a:spLocks noGrp="1"/>
          </p:cNvSpPr>
          <p:nvPr>
            <p:ph type="dt" sz="half" idx="7"/>
          </p:nvPr>
        </p:nvSpPr>
        <p:spPr>
          <a:xfrm>
            <a:off x="465511" y="6459787"/>
            <a:ext cx="2618512" cy="365129"/>
          </a:xfrm>
        </p:spPr>
        <p:txBody>
          <a:bodyPr/>
          <a:lstStyle>
            <a:lvl1pPr>
              <a:defRPr/>
            </a:lvl1pPr>
          </a:lstStyle>
          <a:p>
            <a:pPr lvl="0"/>
            <a:fld id="{435CA0B6-EDD3-43F5-9555-ADA7870F32E2}" type="datetime1">
              <a:rPr lang="en-GB"/>
              <a:pPr lvl="0"/>
              <a:t>17/02/2014</a:t>
            </a:fld>
            <a:endParaRPr lang="en-GB"/>
          </a:p>
        </p:txBody>
      </p:sp>
      <p:sp>
        <p:nvSpPr>
          <p:cNvPr id="8" name="Footer Placeholder 5"/>
          <p:cNvSpPr txBox="1">
            <a:spLocks noGrp="1"/>
          </p:cNvSpPr>
          <p:nvPr>
            <p:ph type="ftr" sz="quarter" idx="9"/>
          </p:nvPr>
        </p:nvSpPr>
        <p:spPr>
          <a:xfrm>
            <a:off x="4800600" y="6459787"/>
            <a:ext cx="4648196" cy="365129"/>
          </a:xfrm>
        </p:spPr>
        <p:txBody>
          <a:bodyPr anchorCtr="0"/>
          <a:lstStyle>
            <a:lvl1pPr algn="l">
              <a:defRPr>
                <a:solidFill>
                  <a:srgbClr val="637052"/>
                </a:solidFill>
              </a:defRPr>
            </a:lvl1pPr>
          </a:lstStyle>
          <a:p>
            <a:pPr lvl="0"/>
            <a:endParaRPr lang="en-GB"/>
          </a:p>
        </p:txBody>
      </p:sp>
      <p:sp>
        <p:nvSpPr>
          <p:cNvPr id="9" name="Slide Number Placeholder 6"/>
          <p:cNvSpPr txBox="1">
            <a:spLocks noGrp="1"/>
          </p:cNvSpPr>
          <p:nvPr>
            <p:ph type="sldNum" sz="quarter" idx="8"/>
          </p:nvPr>
        </p:nvSpPr>
        <p:spPr/>
        <p:txBody>
          <a:bodyPr/>
          <a:lstStyle>
            <a:lvl1pPr>
              <a:defRPr>
                <a:solidFill>
                  <a:srgbClr val="637052"/>
                </a:solidFill>
              </a:defRPr>
            </a:lvl1pPr>
          </a:lstStyle>
          <a:p>
            <a:pPr lvl="0"/>
            <a:fld id="{ACA98513-868E-4C5A-96DE-6024CB6B4644}" type="slidenum">
              <a:t>‹#›</a:t>
            </a:fld>
            <a:endParaRPr lang="en-GB"/>
          </a:p>
        </p:txBody>
      </p:sp>
    </p:spTree>
    <p:extLst>
      <p:ext uri="{BB962C8B-B14F-4D97-AF65-F5344CB8AC3E}">
        <p14:creationId xmlns:p14="http://schemas.microsoft.com/office/powerpoint/2010/main" val="223226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p:cNvSpPr/>
          <p:nvPr/>
        </p:nvSpPr>
        <p:spPr>
          <a:xfrm>
            <a:off x="0" y="4953003"/>
            <a:ext cx="12188823" cy="1904996"/>
          </a:xfrm>
          <a:prstGeom prst="rect">
            <a:avLst/>
          </a:prstGeom>
          <a:solidFill>
            <a:srgbClr val="BD582C"/>
          </a:solidFill>
          <a:ln cap="flat">
            <a:noFill/>
            <a:prstDash val="solid"/>
          </a:ln>
        </p:spPr>
        <p:txBody>
          <a:bodyPr lIns="0" tIns="0" rIns="0" bIns="0"/>
          <a:lstStyle/>
          <a:p>
            <a:endParaRPr lang="en-GB"/>
          </a:p>
        </p:txBody>
      </p:sp>
      <p:sp>
        <p:nvSpPr>
          <p:cNvPr id="3" name="Rectangle 8"/>
          <p:cNvSpPr/>
          <p:nvPr/>
        </p:nvSpPr>
        <p:spPr>
          <a:xfrm>
            <a:off x="18" y="4915073"/>
            <a:ext cx="12188823" cy="64008"/>
          </a:xfrm>
          <a:prstGeom prst="rect">
            <a:avLst/>
          </a:prstGeom>
          <a:solidFill>
            <a:srgbClr val="E48312"/>
          </a:solidFill>
          <a:ln cap="flat">
            <a:noFill/>
            <a:prstDash val="solid"/>
          </a:ln>
        </p:spPr>
        <p:txBody>
          <a:bodyPr lIns="0" tIns="0" rIns="0" bIns="0"/>
          <a:lstStyle/>
          <a:p>
            <a:endParaRPr lang="en-GB"/>
          </a:p>
        </p:txBody>
      </p:sp>
      <p:sp>
        <p:nvSpPr>
          <p:cNvPr id="4" name="Title 1"/>
          <p:cNvSpPr txBox="1">
            <a:spLocks noGrp="1"/>
          </p:cNvSpPr>
          <p:nvPr>
            <p:ph type="title"/>
          </p:nvPr>
        </p:nvSpPr>
        <p:spPr>
          <a:xfrm>
            <a:off x="1097280" y="5074920"/>
            <a:ext cx="10113264" cy="822960"/>
          </a:xfrm>
        </p:spPr>
        <p:txBody>
          <a:bodyPr tIns="0" bIns="0">
            <a:noAutofit/>
          </a:bodyPr>
          <a:lstStyle>
            <a:lvl1pPr>
              <a:defRPr sz="3600">
                <a:solidFill>
                  <a:srgbClr val="FFFFFF"/>
                </a:solidFill>
              </a:defRPr>
            </a:lvl1pPr>
          </a:lstStyle>
          <a:p>
            <a:pPr lvl="0"/>
            <a:r>
              <a:rPr lang="en-US"/>
              <a:t>Click to edit Master title style</a:t>
            </a:r>
          </a:p>
        </p:txBody>
      </p:sp>
      <p:sp>
        <p:nvSpPr>
          <p:cNvPr id="5" name="Picture Placeholder 2"/>
          <p:cNvSpPr txBox="1">
            <a:spLocks noGrp="1"/>
          </p:cNvSpPr>
          <p:nvPr>
            <p:ph type="pic" idx="1"/>
          </p:nvPr>
        </p:nvSpPr>
        <p:spPr>
          <a:xfrm>
            <a:off x="18" y="0"/>
            <a:ext cx="12191987" cy="4915073"/>
          </a:xfrm>
          <a:blipFill>
            <a:blip r:embed="rId2"/>
            <a:stretch>
              <a:fillRect/>
            </a:stretch>
          </a:blipFill>
        </p:spPr>
        <p:txBody>
          <a:bodyPr lIns="457200" tIns="457200"/>
          <a:lstStyle>
            <a:lvl1pPr marL="0" indent="0">
              <a:buNone/>
              <a:defRPr sz="3200">
                <a:solidFill>
                  <a:srgbClr val="FFFFFF"/>
                </a:solidFill>
              </a:defRPr>
            </a:lvl1pPr>
          </a:lstStyle>
          <a:p>
            <a:pPr lvl="0"/>
            <a:r>
              <a:rPr lang="en-US"/>
              <a:t>Click icon to add picture</a:t>
            </a:r>
          </a:p>
        </p:txBody>
      </p:sp>
      <p:sp>
        <p:nvSpPr>
          <p:cNvPr id="6" name="Text Placeholder 3"/>
          <p:cNvSpPr txBox="1">
            <a:spLocks noGrp="1"/>
          </p:cNvSpPr>
          <p:nvPr>
            <p:ph type="body" idx="2"/>
          </p:nvPr>
        </p:nvSpPr>
        <p:spPr>
          <a:xfrm>
            <a:off x="1097280" y="5907024"/>
            <a:ext cx="10113264" cy="594360"/>
          </a:xfrm>
        </p:spPr>
        <p:txBody>
          <a:bodyPr lIns="91440" tIns="0" rIns="91440" bIns="0"/>
          <a:lstStyle>
            <a:lvl1pPr marL="0" indent="0">
              <a:spcBef>
                <a:spcPts val="0"/>
              </a:spcBef>
              <a:spcAft>
                <a:spcPts val="600"/>
              </a:spcAft>
              <a:buNone/>
              <a:defRPr sz="1500">
                <a:solidFill>
                  <a:srgbClr val="FFFFFF"/>
                </a:solidFill>
              </a:defRPr>
            </a:lvl1pPr>
          </a:lstStyle>
          <a:p>
            <a:pPr lvl="0"/>
            <a:r>
              <a:rPr lang="en-US"/>
              <a:t>Click to edit Master text styles</a:t>
            </a:r>
          </a:p>
        </p:txBody>
      </p:sp>
      <p:sp>
        <p:nvSpPr>
          <p:cNvPr id="7" name="Date Placeholder 4"/>
          <p:cNvSpPr txBox="1">
            <a:spLocks noGrp="1"/>
          </p:cNvSpPr>
          <p:nvPr>
            <p:ph type="dt" sz="half" idx="7"/>
          </p:nvPr>
        </p:nvSpPr>
        <p:spPr/>
        <p:txBody>
          <a:bodyPr/>
          <a:lstStyle>
            <a:lvl1pPr>
              <a:defRPr/>
            </a:lvl1pPr>
          </a:lstStyle>
          <a:p>
            <a:pPr lvl="0"/>
            <a:fld id="{65DD6BF7-9626-4B6F-8205-2EA0B4EAEDCD}" type="datetime1">
              <a:rPr lang="en-GB"/>
              <a:pPr lvl="0"/>
              <a:t>17/02/2014</a:t>
            </a:fld>
            <a:endParaRPr lang="en-GB"/>
          </a:p>
        </p:txBody>
      </p:sp>
      <p:sp>
        <p:nvSpPr>
          <p:cNvPr id="8" name="Footer Placeholder 5"/>
          <p:cNvSpPr txBox="1">
            <a:spLocks noGrp="1"/>
          </p:cNvSpPr>
          <p:nvPr>
            <p:ph type="ftr" sz="quarter" idx="9"/>
          </p:nvPr>
        </p:nvSpPr>
        <p:spPr/>
        <p:txBody>
          <a:bodyPr/>
          <a:lstStyle>
            <a:lvl1pPr>
              <a:defRPr/>
            </a:lvl1pPr>
          </a:lstStyle>
          <a:p>
            <a:pPr lvl="0"/>
            <a:endParaRPr lang="en-GB"/>
          </a:p>
        </p:txBody>
      </p:sp>
      <p:sp>
        <p:nvSpPr>
          <p:cNvPr id="9" name="Slide Number Placeholder 6"/>
          <p:cNvSpPr txBox="1">
            <a:spLocks noGrp="1"/>
          </p:cNvSpPr>
          <p:nvPr>
            <p:ph type="sldNum" sz="quarter" idx="8"/>
          </p:nvPr>
        </p:nvSpPr>
        <p:spPr/>
        <p:txBody>
          <a:bodyPr/>
          <a:lstStyle>
            <a:lvl1pPr>
              <a:defRPr/>
            </a:lvl1pPr>
          </a:lstStyle>
          <a:p>
            <a:pPr lvl="0"/>
            <a:fld id="{132300E7-612B-4EF3-A328-8077FA206BC3}" type="slidenum">
              <a:t>‹#›</a:t>
            </a:fld>
            <a:endParaRPr lang="en-GB"/>
          </a:p>
        </p:txBody>
      </p:sp>
    </p:spTree>
    <p:extLst>
      <p:ext uri="{BB962C8B-B14F-4D97-AF65-F5344CB8AC3E}">
        <p14:creationId xmlns:p14="http://schemas.microsoft.com/office/powerpoint/2010/main" val="378220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6400800"/>
            <a:ext cx="12191996" cy="457200"/>
          </a:xfrm>
          <a:prstGeom prst="rect">
            <a:avLst/>
          </a:prstGeom>
          <a:solidFill>
            <a:srgbClr val="BD582C"/>
          </a:solidFill>
          <a:ln cap="flat">
            <a:noFill/>
            <a:prstDash val="solid"/>
          </a:ln>
        </p:spPr>
        <p:txBody>
          <a:bodyPr lIns="0" tIns="0" rIns="0" bIns="0"/>
          <a:lstStyle/>
          <a:p>
            <a:endParaRPr lang="en-GB"/>
          </a:p>
        </p:txBody>
      </p:sp>
      <p:sp>
        <p:nvSpPr>
          <p:cNvPr id="3" name="Rectangle 8"/>
          <p:cNvSpPr/>
          <p:nvPr/>
        </p:nvSpPr>
        <p:spPr>
          <a:xfrm>
            <a:off x="0" y="6334313"/>
            <a:ext cx="12191996" cy="66001"/>
          </a:xfrm>
          <a:prstGeom prst="rect">
            <a:avLst/>
          </a:prstGeom>
          <a:solidFill>
            <a:srgbClr val="E48312"/>
          </a:solidFill>
          <a:ln cap="flat">
            <a:noFill/>
            <a:prstDash val="solid"/>
          </a:ln>
        </p:spPr>
        <p:txBody>
          <a:bodyPr lIns="0" tIns="0" rIns="0" bIns="0"/>
          <a:lstStyle/>
          <a:p>
            <a:endParaRPr lang="en-GB"/>
          </a:p>
        </p:txBody>
      </p:sp>
      <p:sp>
        <p:nvSpPr>
          <p:cNvPr id="4" name="Title Placeholder 1"/>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5" name="Text Placeholder 2"/>
          <p:cNvSpPr txBox="1">
            <a:spLocks noGrp="1"/>
          </p:cNvSpPr>
          <p:nvPr>
            <p:ph type="body" idx="1"/>
          </p:nvPr>
        </p:nvSpPr>
        <p:spPr>
          <a:xfrm>
            <a:off x="1097280" y="1845734"/>
            <a:ext cx="10058400" cy="4023360"/>
          </a:xfrm>
          <a:prstGeom prst="rect">
            <a:avLst/>
          </a:prstGeom>
          <a:noFill/>
          <a:ln>
            <a:noFill/>
          </a:ln>
        </p:spPr>
        <p:txBody>
          <a:bodyPr vert="horz" wrap="square" lIns="0" tIns="45720" rIns="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txBox="1">
            <a:spLocks noGrp="1"/>
          </p:cNvSpPr>
          <p:nvPr>
            <p:ph type="dt" sz="half" idx="2"/>
          </p:nvPr>
        </p:nvSpPr>
        <p:spPr>
          <a:xfrm>
            <a:off x="1097280" y="6459787"/>
            <a:ext cx="2472272"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900" b="0" i="0" u="none" strike="noStrike" kern="1200" cap="none" spc="0" baseline="0">
                <a:solidFill>
                  <a:srgbClr val="FFFFFF"/>
                </a:solidFill>
                <a:uFillTx/>
                <a:latin typeface="Calibri"/>
                <a:ea typeface=""/>
                <a:cs typeface=""/>
              </a:defRPr>
            </a:lvl1pPr>
          </a:lstStyle>
          <a:p>
            <a:pPr lvl="0"/>
            <a:fld id="{76EAC70E-0B63-481E-A449-DA58DC5E4C9B}" type="datetime1">
              <a:rPr lang="en-GB"/>
              <a:pPr lvl="0"/>
              <a:t>17/02/2014</a:t>
            </a:fld>
            <a:endParaRPr lang="en-GB"/>
          </a:p>
        </p:txBody>
      </p:sp>
      <p:sp>
        <p:nvSpPr>
          <p:cNvPr id="7" name="Footer Placeholder 4"/>
          <p:cNvSpPr txBox="1">
            <a:spLocks noGrp="1"/>
          </p:cNvSpPr>
          <p:nvPr>
            <p:ph type="ftr" sz="quarter" idx="3"/>
          </p:nvPr>
        </p:nvSpPr>
        <p:spPr>
          <a:xfrm>
            <a:off x="3686184" y="6459787"/>
            <a:ext cx="4822801"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900" b="0" i="0" u="none" strike="noStrike" kern="1200" cap="all" spc="0" baseline="0">
                <a:solidFill>
                  <a:srgbClr val="FFFFFF"/>
                </a:solidFill>
                <a:uFillTx/>
                <a:latin typeface="Calibri"/>
                <a:ea typeface=""/>
                <a:cs typeface=""/>
              </a:defRPr>
            </a:lvl1pPr>
          </a:lstStyle>
          <a:p>
            <a:pPr lvl="0"/>
            <a:endParaRPr lang="en-GB"/>
          </a:p>
        </p:txBody>
      </p:sp>
      <p:sp>
        <p:nvSpPr>
          <p:cNvPr id="8" name="Slide Number Placeholder 5"/>
          <p:cNvSpPr txBox="1">
            <a:spLocks noGrp="1"/>
          </p:cNvSpPr>
          <p:nvPr>
            <p:ph type="sldNum" sz="quarter" idx="4"/>
          </p:nvPr>
        </p:nvSpPr>
        <p:spPr>
          <a:xfrm>
            <a:off x="9900455" y="6459787"/>
            <a:ext cx="1312026"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050" b="0" i="0" u="none" strike="noStrike" kern="1200" cap="none" spc="0" baseline="0">
                <a:solidFill>
                  <a:srgbClr val="FFFFFF"/>
                </a:solidFill>
                <a:uFillTx/>
                <a:latin typeface="Calibri"/>
                <a:ea typeface=""/>
                <a:cs typeface=""/>
              </a:defRPr>
            </a:lvl1pPr>
          </a:lstStyle>
          <a:p>
            <a:pPr lvl="0"/>
            <a:fld id="{50DF2B2A-9E21-47E8-9A13-EF7D21E126AC}" type="slidenum">
              <a:t>‹#›</a:t>
            </a:fld>
            <a:endParaRPr lang="en-GB"/>
          </a:p>
        </p:txBody>
      </p:sp>
      <p:cxnSp>
        <p:nvCxnSpPr>
          <p:cNvPr id="9" name="Straight Connector 9"/>
          <p:cNvCxnSpPr/>
          <p:nvPr/>
        </p:nvCxnSpPr>
        <p:spPr>
          <a:xfrm>
            <a:off x="1193529" y="1737844"/>
            <a:ext cx="9966960" cy="0"/>
          </a:xfrm>
          <a:prstGeom prst="straightConnector1">
            <a:avLst/>
          </a:prstGeom>
          <a:noFill/>
          <a:ln w="6345" cap="flat">
            <a:solidFill>
              <a:srgbClr val="7F7F7F"/>
            </a:solidFill>
            <a:prstDash val="soli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914400" rtl="0" fontAlgn="auto" hangingPunct="1">
        <a:lnSpc>
          <a:spcPct val="85000"/>
        </a:lnSpc>
        <a:spcBef>
          <a:spcPts val="0"/>
        </a:spcBef>
        <a:spcAft>
          <a:spcPts val="0"/>
        </a:spcAft>
        <a:buNone/>
        <a:tabLst/>
        <a:defRPr lang="en-US" sz="4800" b="0" i="0" u="none" strike="noStrike" kern="1200" cap="none" spc="-50" baseline="0">
          <a:solidFill>
            <a:srgbClr val="404040"/>
          </a:solidFill>
          <a:uFillTx/>
          <a:latin typeface="Calibri Light"/>
          <a:ea typeface=""/>
          <a:cs typeface=""/>
        </a:defRPr>
      </a:lvl1pPr>
    </p:titleStyle>
    <p:bodyStyle>
      <a:lvl1pPr marL="91440" marR="0" lvl="0" indent="-91440" algn="l" defTabSz="914400" rtl="0" fontAlgn="auto" hangingPunct="1">
        <a:lnSpc>
          <a:spcPct val="90000"/>
        </a:lnSpc>
        <a:spcBef>
          <a:spcPts val="1200"/>
        </a:spcBef>
        <a:spcAft>
          <a:spcPts val="200"/>
        </a:spcAft>
        <a:buClr>
          <a:srgbClr val="E48312"/>
        </a:buClr>
        <a:buSzPct val="100000"/>
        <a:buFont typeface="Calibri" pitchFamily="34"/>
        <a:buChar char=" "/>
        <a:tabLst/>
        <a:defRPr lang="en-US" sz="2000" b="0" i="0" u="none" strike="noStrike" kern="1200" cap="none" spc="0" baseline="0">
          <a:solidFill>
            <a:srgbClr val="404040"/>
          </a:solidFill>
          <a:uFillTx/>
          <a:latin typeface="Calibri"/>
          <a:ea typeface=""/>
          <a:cs typeface=""/>
        </a:defRPr>
      </a:lvl1pPr>
      <a:lvl2pPr marL="384048" marR="0" lvl="1"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en-US" sz="1800" b="0" i="0" u="none" strike="noStrike" kern="1200" cap="none" spc="0" baseline="0">
          <a:solidFill>
            <a:srgbClr val="404040"/>
          </a:solidFill>
          <a:uFillTx/>
          <a:latin typeface="Calibri"/>
          <a:ea typeface=""/>
          <a:cs typeface=""/>
        </a:defRPr>
      </a:lvl2pPr>
      <a:lvl3pPr marL="566928" marR="0" lvl="2"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en-US" sz="1400" b="0" i="0" u="none" strike="noStrike" kern="1200" cap="none" spc="0" baseline="0">
          <a:solidFill>
            <a:srgbClr val="404040"/>
          </a:solidFill>
          <a:uFillTx/>
          <a:latin typeface="Calibri"/>
          <a:ea typeface=""/>
          <a:cs typeface=""/>
        </a:defRPr>
      </a:lvl3pPr>
      <a:lvl4pPr marL="749808" marR="0" lvl="3"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en-US" sz="1400" b="0" i="0" u="none" strike="noStrike" kern="1200" cap="none" spc="0" baseline="0">
          <a:solidFill>
            <a:srgbClr val="404040"/>
          </a:solidFill>
          <a:uFillTx/>
          <a:latin typeface="Calibri"/>
          <a:ea typeface=""/>
          <a:cs typeface=""/>
        </a:defRPr>
      </a:lvl4pPr>
      <a:lvl5pPr marL="932688" marR="0" lvl="4"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en-US" sz="1400" b="0" i="0" u="none" strike="noStrike" kern="1200" cap="none" spc="0" baseline="0">
          <a:solidFill>
            <a:srgbClr val="404040"/>
          </a:solidFill>
          <a:uFillTx/>
          <a:latin typeface="Calibri"/>
          <a:ea typeface=""/>
          <a:cs typefac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nchorCtr="1"/>
          <a:lstStyle/>
          <a:p>
            <a:pPr lvl="0" algn="ctr"/>
            <a:r>
              <a:rPr lang="en-GB"/>
              <a:t>The PiCube</a:t>
            </a:r>
          </a:p>
        </p:txBody>
      </p:sp>
      <p:sp>
        <p:nvSpPr>
          <p:cNvPr id="3" name="Subtitle 2"/>
          <p:cNvSpPr txBox="1">
            <a:spLocks noGrp="1"/>
          </p:cNvSpPr>
          <p:nvPr>
            <p:ph type="subTitle" idx="1"/>
          </p:nvPr>
        </p:nvSpPr>
        <p:spPr>
          <a:xfrm>
            <a:off x="1194644" y="4350520"/>
            <a:ext cx="10058400" cy="1143000"/>
          </a:xfrm>
        </p:spPr>
        <p:txBody>
          <a:bodyPr/>
          <a:lstStyle/>
          <a:p>
            <a:pPr lvl="0"/>
            <a:r>
              <a:rPr lang="en-GB" dirty="0"/>
              <a:t>By Jacob Lightfoot and </a:t>
            </a:r>
            <a:r>
              <a:rPr lang="en-GB" dirty="0" smtClean="0"/>
              <a:t>Scott Harwood</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chorCtr="1"/>
          <a:lstStyle/>
          <a:p>
            <a:pPr lvl="0" algn="ctr"/>
            <a:r>
              <a:rPr lang="en-GB"/>
              <a:t>What the heck Is the PiCube then?</a:t>
            </a:r>
            <a:br>
              <a:rPr lang="en-GB"/>
            </a:br>
            <a:endParaRPr lang="en-GB"/>
          </a:p>
        </p:txBody>
      </p:sp>
      <p:sp>
        <p:nvSpPr>
          <p:cNvPr id="3" name="Content Placeholder 2"/>
          <p:cNvSpPr txBox="1">
            <a:spLocks noGrp="1"/>
          </p:cNvSpPr>
          <p:nvPr>
            <p:ph idx="1"/>
          </p:nvPr>
        </p:nvSpPr>
        <p:spPr/>
        <p:txBody>
          <a:bodyPr/>
          <a:lstStyle/>
          <a:p>
            <a:pPr lvl="0"/>
            <a:r>
              <a:rPr lang="en-GB" sz="2800" dirty="0"/>
              <a:t>Well, it’s an LED </a:t>
            </a:r>
            <a:r>
              <a:rPr lang="en-GB" sz="2800" dirty="0" err="1" smtClean="0"/>
              <a:t>Rubiks</a:t>
            </a:r>
            <a:r>
              <a:rPr lang="en-GB" sz="2800" dirty="0" smtClean="0"/>
              <a:t> </a:t>
            </a:r>
            <a:r>
              <a:rPr lang="en-GB" sz="2800" dirty="0"/>
              <a:t>cube, which will be created by </a:t>
            </a:r>
            <a:r>
              <a:rPr lang="en-GB" sz="2800" dirty="0" smtClean="0"/>
              <a:t>me(Jacob)</a:t>
            </a:r>
            <a:r>
              <a:rPr lang="en-GB" sz="2800" dirty="0" smtClean="0"/>
              <a:t> </a:t>
            </a:r>
            <a:r>
              <a:rPr lang="en-GB" sz="2800" dirty="0"/>
              <a:t>and Scott, that should be able to be controlled and programmed through a Raspberry Pi. We’ll be using </a:t>
            </a:r>
            <a:r>
              <a:rPr lang="en-GB" sz="2800" dirty="0" smtClean="0"/>
              <a:t>Python </a:t>
            </a:r>
            <a:r>
              <a:rPr lang="en-GB" sz="2800" dirty="0"/>
              <a:t>for our coding, and we’ll create the actual cube from scratch with the bits and bobs for creating said </a:t>
            </a:r>
            <a:r>
              <a:rPr lang="en-GB" sz="2800" dirty="0" err="1"/>
              <a:t>lighty</a:t>
            </a:r>
            <a:r>
              <a:rPr lang="en-GB" sz="2800" dirty="0"/>
              <a:t>-</a:t>
            </a:r>
            <a:r>
              <a:rPr lang="en-GB" sz="2800" dirty="0" err="1"/>
              <a:t>uppy</a:t>
            </a:r>
            <a:r>
              <a:rPr lang="en-GB" sz="2800" dirty="0"/>
              <a:t>-thingy from which we’ll need a couple of circuit boards (the weird green plastic stuff in computers) LEDs (powerful little lights. Short for Light Emitting Diode) and other stuff to keep it together and stop it from overloading/short circuiting (solder, pins, resistors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A Raspberry what-now and py-who?</a:t>
            </a:r>
          </a:p>
        </p:txBody>
      </p:sp>
      <p:sp>
        <p:nvSpPr>
          <p:cNvPr id="3" name="Content Placeholder 2"/>
          <p:cNvSpPr txBox="1">
            <a:spLocks noGrp="1"/>
          </p:cNvSpPr>
          <p:nvPr>
            <p:ph idx="1"/>
          </p:nvPr>
        </p:nvSpPr>
        <p:spPr>
          <a:xfrm>
            <a:off x="1097280" y="1857768"/>
            <a:ext cx="10058400" cy="1992340"/>
          </a:xfrm>
        </p:spPr>
        <p:txBody>
          <a:bodyPr/>
          <a:lstStyle/>
          <a:p>
            <a:pPr lvl="0">
              <a:lnSpc>
                <a:spcPct val="80000"/>
              </a:lnSpc>
            </a:pPr>
            <a:r>
              <a:rPr lang="en-GB" sz="2400" dirty="0"/>
              <a:t>A Raspberry Pi  is a very small computer (and by very small mean credit card sized) which was created to try and get kids into coding. Not only is it very useful for learning these things its also very portable and easy to use for trials for different types of code. </a:t>
            </a:r>
            <a:r>
              <a:rPr lang="en-GB" sz="2400" dirty="0" smtClean="0"/>
              <a:t>Python </a:t>
            </a:r>
            <a:r>
              <a:rPr lang="en-GB" sz="2400" dirty="0"/>
              <a:t>is the code that we will be using. </a:t>
            </a:r>
            <a:r>
              <a:rPr lang="en-GB" sz="2400" dirty="0" smtClean="0"/>
              <a:t>We </a:t>
            </a:r>
            <a:r>
              <a:rPr lang="en-GB" sz="2400" dirty="0" smtClean="0"/>
              <a:t>will use the module (sort of like an </a:t>
            </a:r>
            <a:r>
              <a:rPr lang="en-GB" sz="2400" dirty="0" err="1" smtClean="0"/>
              <a:t>api</a:t>
            </a:r>
            <a:r>
              <a:rPr lang="en-GB" sz="2400" dirty="0" smtClean="0"/>
              <a:t>) called </a:t>
            </a:r>
            <a:r>
              <a:rPr lang="en-GB" sz="2400" dirty="0" err="1" smtClean="0"/>
              <a:t>PyGame</a:t>
            </a:r>
            <a:r>
              <a:rPr lang="en-GB" sz="2400" dirty="0"/>
              <a:t> </a:t>
            </a:r>
            <a:r>
              <a:rPr lang="en-GB" sz="2400" dirty="0" smtClean="0"/>
              <a:t>to make the graphical </a:t>
            </a:r>
            <a:r>
              <a:rPr lang="en-GB" sz="2400" smtClean="0"/>
              <a:t>cube.</a:t>
            </a:r>
            <a:r>
              <a:rPr lang="en-GB" sz="2400" smtClean="0"/>
              <a:t>What</a:t>
            </a:r>
            <a:r>
              <a:rPr lang="en-GB" sz="2400" dirty="0" smtClean="0"/>
              <a:t> </a:t>
            </a:r>
            <a:r>
              <a:rPr lang="en-GB" sz="2400" dirty="0"/>
              <a:t>it’ll let us code everything that needs to be coded.</a:t>
            </a:r>
          </a:p>
        </p:txBody>
      </p:sp>
      <p:sp>
        <p:nvSpPr>
          <p:cNvPr id="4" name="AutoShape 2" descr="data:image/jpeg;base64,/9j/4AAQSkZJRgABAQAAAQABAAD/2wCEAAkGBg8PEBUPEBAUEBQUFBQVDxQPEBQVFBAQFBUWFBQUFRUXHCYeFxkjGRUUHy8gJicpLywsFR4xNTArNSYrLCkBCQoKDgwOGA8PGjAkHyUqLCw1LCkqKiksLCkpKSwsLyksLCwpKS0tLCkpLCwpKSktKSwpLykpKSoqKSwpKSwpKv/AABEIALcBEwMBIgACEQEDEQH/xAAcAAACAgMBAQAAAAAAAAAAAAABAgAGAwQFBwj/xAA/EAACAQMCBAQDBgMHAgcAAAABAgMABBESIQUGMUETIlFhMkJxBxQjgZGxUmKhJDNDcsHR4XOSFSU0osLS8f/EABkBAQADAQEAAAAAAAAAAAAAAAABAgMEBf/EADMRAAIBAgQDBgQFBQAAAAAAAAABAgMRBBIhMUFRYSJxgZHR8BMyobEFwcLh8SNCUnKS/9oADAMBAAIRAxEAPwDxejQqUJDRoUaANSpRoCUaFNigJRqYo4oAUwFTFHFADFHFHFECgBipimxUxUgXFHFHFHFALipimxUxQCYqYp8UMUAuKGKfFDFQBaFNihigBQNNihigFqUaFACpUoUBKFE0KAlSpUoDHRoUaANSpRoAipUAphQAFMBUApgKAgFHFTFECgJijijipQkmKOKmKNACjipRxQEC5rrWXKd7MuuOBmHr6/TPWtnk+0H3qKSWIvEGGsY7HvX0Ra29uieIreXHlAHQemKFcyZ4Twz7M7qQCSQGOPOGJxn8hW1zH9ls0C+LbHx0xuvzD6etX4Xk8hk8FwyhsmI4Bx6A1214nGiAxxHxGXAjfbB9/wDiq3KQqRy3bufNjoQSCMEbEHsaXFW7n3l+6jna5lhCLKc5Tpq75HaqnVi8ZKSuhcUMU2KlCwmKhFNigRQC4pafFDFAIRQpyKWgFoUxoUIFoUxoUAKlSpQCURQo0ARRFQUQKAIFEVAKIoAgURUogUJCKIFSpQBxRqCrFy3yTcXpDY8OPu7Dr/lHeobsErldo16Lxj7Lx4Ya1clgNw52f6Hsa5/Kn2Y3V5J+MDbxKcOzY1MR1Cj/AFopJiSy7lOggZzpUZJ9KvnK3IC6llvGCKPNpY4yBv3q4cL5GtrOUSRuHQHC5GXZuhH5VzefuX7u5ZZoRrVBjwgNyPb1+lDidRzdnovucXmnjkLTKtmmiFcCRkXGrHcCvROA8XtHgWNbpZWYYVB8ZOOmOtefcpcj3HEDrbMMQOHJ2OR1GPWvSoeVbe1ixAMFBnXjLZ+tRc2naEbxRX4uEumdZME5LlArDJTqMkflWLhnNEkCPJcwOSDpSV1wo+voPesySo8waclxnBJbceh+lXK0MUqGMqGGMEMMgj/WsqkptdjfqceE+HVlK6tfz77bFA4jxBrsfiMHXsB0H0qmcZ5Ozl4P+2vReN8hPFmWxOO7QsfK3+U/Kf6VxrDMutGxbyRjLLNsR9PUe9ZU66lLK9Jcn71OarhMVhZ/EpvMnx9Tye5tXjYq6lSOxrFXpC8vtfagVDYyS2cY+lVfivJl1AjTCNmiB3bHT/eurMr2PQw+JdSKc1a/k+4r1SjihVjsBSmmoUAppcU5FLQCmgaY0DQCGhTGhQgFSpUoBKIqCjigCKIqAUQKANMKFNQkmKIqVceVfszu75fFb+zxEeR5FJMh7aU2OPf9M1DdglcqFZLa3aR1jX4mIVckAZJwNz0rpcZ5XurObwJoyDvoYfBIo+ZW7j9q0LmxdBkg6TsrjOkn2NRmRNmeo8tfZgluRJdjxX2OgfAvv/NVws2R1wqlQCQNsYxtt6VQeSOcrmFRDODPAqjUX8skB7aS3xD2r0zh88cq+LAyyoQd8Z0jvkdiKxle+prFrga9laJGANyO++SayXfhopdpGjAIwACWBc6V27nJrHecZigKhXOptxqA6Dqp9KqHH76W41C3UTNqGt2/u1HsTRJ8DKrVios7t7HFawljlZVdiGzhmydyQem1YuUuKBXfVc4icah4mWdG/hQ9NJ3Na0vCQdBkjecqVZdL5DOBupz8Sk1j4le25jUeG0c2dlACpGufhA7it1c8SdVUnmjp04Px5llTiqqrJFq0k5Y4/Q/U1hW9upVMMZ1AA5xsxHofeuPwzmgxqImRSg+PAwzD3NWfhZt3HiRaigOCMafN1GT6CqZXcrTmq+mby08Cj3FrdS50wuFzp+E5LdK6nCeKT2P4M6HSMHDbMAe61dILuNlbwDnDadSgEBsb6c7betcCfhlvPl3laTqrSmUeVuwxjFacLFVhfhNTpy1+h3uHcVSZQyNrHf8AiX6itbjvLNveph1wfldNmB+tVLi/DpbArNFKxVtg2MEHrg42INdOz52XR5hiTYfyOff0rCrRjUVpL30PQo4/I8tTR/RlEnkls53gJddJ0hm2LjOxx6GrRY299xJUR20QrgEhcBgPbv8AtXS4qkVzLDNcRaVjR9W4wzEgqqd3GxqyTZEBaIrCAnl8QYAONs+laU1lVnqZ1YQqTdnZcl6cDzbnr7O7KOPXC/hSgdCcrIfp2NeXvwyUSeEVwxzjJABwM9Tt2r1TjBe4hWeU4kUlD5T+KCcoVx2xnf2NVziPEok1K64Ks2iE6jg4AyzdttvWolK2iL4epOU9F2dO8p01iAMqwOI1d9RA3Y9FHfqP61pV0rks6gFs6VCqCdlUEnA/M1ziKtG/E9BimhTGlNWIFNA0xpTQCmlpzS0AtSjUoQKKYCgBTCgCKIFAUwqCSVvcJ4NcXcgit4mlc9lGyj1Y9FHuatvJP2WzX6rczN4Nufh04MkoBwdI6KMg+Y/kDXsnBeBW9nGIbeMRr3x1Y/xMx3Y+5qjlYvGNyn8ofZRBa6ZrrFxNsQuMxRn2B+M+529q9AWIEbVkA9aGnHSsm2zRJI5/FODw3UZhnjEinseoPqpG6n3FUriPCpuGqVMC3dj840AyRY+Zx0P+bptvjqfR9e29c3i3GYLUfit5iPLGu7sPXHyj3P8AWsa1CFaOWa/bqmWU3DVFIu+GWt5E88BD6gPMpIMRUeVZEHVR+v71w+Gz3NrG8cgKoW8mnSyMfhbzDqMEHHtXYuOB3DOb3h6rbS580C7JKvxDOTgMc7jAB9judqx4il0rRFhbXJyJ4SradQ3JKsvlY4z7+/WudVqmH0r9qH+XFf7L9S8VxOWdC7z0f+efd6Pw5HIjtVIDzs2G3jiUkyzDtn0X2qwcE4fNNhiiKkf+AG06FB6uf4ttgf6U9hdSXRSKJE8WPGuZslsfDjVjYdRgf0rr8ycMuHAaELhV0uqDTkdTj+IbdK9VWa0PKlNyi3lbtw98uO5std20cfiCUEFdLd2cjJAwN1IzVH5p5njlAzENanZs5bQOisRsKx8dtp44RJHhgSQ5Q5MZHQHGwzXAi4tpICxDcYcN5tR6EjPei6GtOnLEK9TRcvXkYrTiUhfqADvg9D7Zq1XPHmniEMYSEA7qgIYk9c79K4F9wMdYgwOAWjceYZ9PXtWlaSyk+GqktnbbzLjrg9vz2q1zStgoSi1DsvoekcscSijRYZW8MoWaI6sBtWdQft713GskkR9TwyQY1KAoCjByCzA71yuCcotPb6pZdLMDp0DcD5S3v9P1rQiWbhkjJLHrWQYOrZJQN8qw6EenWsYV4TbSepw/1aEUqsezz9ehaZVTw9MoiCqwVhJpK7KCOp8ux6bmq61lF968e2RVijAMhK+Uk9WVT2x6VtWl8t6JJpk8sOWEYYJHqIPmdzuW277VxeZrO8vLQSCQQ6PNokU/ix7BQ7KMjcrjI3zk+taS2NopV3HlwdtdPtr59DU4xzWouRJG4IQ/huoxGu/w6T1+tdbjHHzcgoSInijZxllaFyvXOTgHPTtXBsOH2Nqqy3xbUCEmtzh0YmMuNIUbkSaRknAMZ37VT+KcflmBjBKodWE1ZzkkDU3zdTvWN29jsWFipZls9/U7PMvOCSqsduuNKIrsQNOrSMsg6hu2TVQkYjY5LE4C4Opia2eH8OmuZPBt0MjfNthYx01M3QD3q2STcP4AuqX+13pGyg/Bkds/3a+58x7AVeyibOSj2Y7i8B5JSBBf8UcQohDRxE7k9Rr7k/yjf19KqXNfF4bu5aWGEQodgNgW/mIGwJ9K5fGuarq/l8Sd84+BF2SMeir/AK9awoc1ZJ7sRWt3uE0ppzSmrFxTSmnNKaAU0tOaQ0AtSjUoAAUwFQCiBQEApqgFHFAWXkvn264Y4VQZoHbDwnpqON0Pyt/Q96965c5kteIReLbvnGzodnjb+F17GvmB9ZUhTjBDDHXIyMjvtU4LzBc2EwmgkZHHXB+IdwwOzA+hqjjcspWPrUisc0qxqXdgiruzOQAB7k15xwb7area1aSWNlnTSDGnwSk/MrH4RtuDnHvVY4pzXccQbXI3lBysabInvjufc71k9DS/IvfF+fdTGKyBJ6GZ1IA/6asP/c36d6rc1pJJFLL5pJANTHzM2QRuT1zXc5W5QuJQJJsxRkbKR53HqAfh+p/SrutqkCBUi8m/iaBlsfxEdX9+p9jSzZnZvcqFreCMAsSoGF17eXJOAydWX37V0uK8Ktb0IHcQzHywTRsAz+yn/ET1U/lg71n4nwEXAYw/hhh8Q0ESKxGsJnOnOkb+orC9sAY4YibZELsxILdD5jKSdKg4z6b1pFK1jkqTqU5PTs6FN4LZXAkWXxhGFZo5TGciLTI0eGTsraCcHNW295rForNKskmxKMFOh1GBkZ6Lkjr67E9KwxXVmPw42y0cispRWUtIzZaSPGegycsd++QKx/8Ahi3FrdGbxLh2DqQq6ZFB+FSR1XO/oMZxir2sccayk9N273vfbde789jj2XNUcys4UqdLKqgD8UjD7jp8OVwQfi9ttbjfKoly8ICSAgMgJwSRqBQn1GMDP0Y9KrnG+B3FhMXyHAZPOpjAhV1/xQvTfPmG30JxXQ4VzYJvLcSsNTQF5sq20ZKkBcb5Ur3+Q7GqZXHY68v90H76mCxubpz92xllOAzDzx4677HYdc4A716rwXlOxWIaQZHOGeVzmRm9T8uPQYx+e9UiSaOSRY5X8FcLpYnP3hc+Rmc7lgCvXIHUAVebQMqgqd12ODn9T3P/ADXjfi2Mlh4QqR2vZrwv9DowmavKUJrh+djuQWSoFCk7DGScs3qWPcmpd2scqmOVA6nsehPt6Gsdlfa9m2I6+mP9KaYxu5RXHiKMjVndWHTHp7jpXLhUsQnUobvXe2vdz6nTOGXsSWhQOa7ER3SxxxokJWITHSQqJIzx6n8wOAVOW9xn3ps0qWQlhhme5GGCRl9UaqgfUJMEF1AyV2HY9hXovNEcpXw5wVgyWkeJWLpHg4DoD5lzjzjI23Ary7i/Dnd2e2BnXoFjXTLoHlBdF2YEbal/MCvfpRm6aVT5uJ53YpVcq0T26s43EOIvIxeRix2yWPZRjb8810OAcpzXo8VyYLbctI+NThd20Z7erHYevat+35ct7GMXnFZB3MNuDqy2c6dI+Ns9VGw+Zvlqp82c+3PECY1/BtxjTEh+ID4fEIxqx2UAKOwrTpE0dR1NIaLn6Fj479odvZRfcuEKFA/vLjGSWG2VJGXb+Y7D5R3rzptcjF3JZmOWZiSWJ6kk9TTQ22etbkcOKslYvGKWxjggxWwBRUUTVi4ppTTmlxQkGKBFNSmhAhpac0poBalEipQExTAVAKIFAQCmIogVDQkwyz6DkdR09qw3IV/Onfcg9Qx6ijdHNaiuVORtQqyxcncDuLyY20CancbZ2UaSCSzHYACva+U+R7exKgSJNcM2kzSDMMLDqsKH+8cYI1HYH0PlPk32fcQkMjBAzsjRTLEshQzmKTzIhBHnKO+O+2PavfOD8XtrtElAEioRhnQCW3bHwTKNxjPUbevqc5bmsdjtQjSAgLSAZ1O7ZJPXrjc59MAf0oRF2JbUpXfTp3yPUn160t3dhWjUozBzjKjKgYJBJHXp0oX1+kADOcZ2SNQC8h6AAdqgGTwETU/wAjMh1aV9Sx7A46nv3rzrmv7RoDILW1QlGyJZwCFZVBOmNfnG2NR2wds12L+5N4xW4ykYJxCNgSOniE41fsPSq3xnltNSsQSo9DjY7fF269arm1Mqkk04victGE6nV5E30Kh6N6t/FS23EriyyA5MbDSTE3yk/K3yn2rHNZyWh1amlix5WUAmNm6CVOg6Y1Dyn26ViawmMbTT5AA1LEW0M/fzn/DHfHxH+XrW1zLLR+Goq1ix2nMEbxgzNoiMgZ3UqhldF+GU4JDHHUde4Ocjzq7njllaS2jaOM6mWIHy6SS+RthduoG3XYdKPEL15iPgwBpUJhUjVcDCqvvv7kk5JzWvIrbBTj+Ijr+Wf3NSRQw6pcWzow8SJAEilwQBiTrGcaTpwTnb6fSvROV+YiIFdxmMYV5VDHTLsZPEHoWbVkYABx2OPJvvJTysdbfIFHmYe47fWn4bxuSORU1FhK6o6RtpQLkZXV0Lbj6bVwY3BU8VTcJr9mdMZ/CedHt/H4rqa0f7hKI5H0gPq2CZDEo3YkDHpXmfDub7qzn8C/1LJnIkY7knuT0/MbfvV15D4yIraSN3XRECyMzYdgzMxDLvuGOMrkHUOh2rziZJ7uaSa5jRbXVqnGdEdurHqkhBIcnJ2zqbOxzXk/hNKthqlShOPZjx532tz016MVcXSqKMoy34HuXL/H1u4WaXDBMaXU4ZmPZR/F09t68t5rtrjg//AJi3hziaR1WEjRHBMwLIyhQNQAVsjbNZvs45s4VZRee7IBZ9KzIdUYU+XIUHOQzYIHbfB2qsfadzz/4vOiQKUtoc+Hq2aRz8UjDt0wB9fXA9OU8RPEqEdILfTe/J9PPwE4U507SVym8S4nPeSmaeQyOe56KB0VVGyqOwG1SG1xWeG3xWwEr0SqRiSOsgFPpoYoSKq5NRkI6gj610uCcOeaRUTGpyFXJAAz1JPQD/AGq63f2VX2nMMsNz3KpJg59tQAP61ZIk82xS13uK8t3Ft/6i2kh92QhT9G+E1y2tPQ/rUEGoRS1meFh2/SsWKAU0hrJikNCAYqUalAMBTAVBRAqCSYoNT4pStAak1arCt+WOtV46kqbPBI9TOuSCYnZdPXXGPEGP+2vQIeM3dpLHK1xiXSmm4RtUdwCoYLKPnXGPMRkd9wSPOLeVo2DoSpHQj9DVr4Rxg4KrqeFm1yW+oBo5Bv4kRwR6gjGMHcHY1WReLPZOBfaPDIgiYC3uT/hHLRttnxIyPlIGcVrcQ4XLduzmR8D5g2l2YHcJjdV7atu+Mda87u7Rl/tts4uLcEFhoVJbGVvKVdB8KHJ3XynPbv3OB89s6IyA6saSMFizY+VAcsf0HqaxnciTaehYLW6kCujQq02lgoYYjRemsd2br+53rPw65ZoPDkVgwYh8Y+DIxuT037DPpjOaycFjmvF8aEo0iP5keQSeHsMqxUBRsQfLttsW3NTg/Ebi38aSZ4yRIQyGItpfIz4eCMgYB3PUjp3KLkYVa0abTlxDaWYdNLacksrgIzgYb8NiG28wBBGPi32AArk80cCl8GVFjMhCHJUgkHTkZzuM+mO9deDjcjw/e4JYDGSWldsgAMM+HHL0WQnAwFJB7dx2rdYp4DcoPB0B1cMwTS4G4kO+eucgnOQc777tHH8Jpp218tD54Wwm1EoCCvxqVx06gj9P1qT35xhSF287Hop9AO5q/cXtxPDc+E0hYqDGExu6E/3rbeTSdm6b/KcA+ZXMuFaPTgg+bII+Ejsdwc0Vzro1YzinFmazvV1YQEsxxlvicn9qyXUscV0iLpl8ORGfQToLhl1KpHXpjP6VqcJ4NcXMmmCJ5G64QdPqegoWnFTZvqWONpkk1B3w6xsucaVHkbDHV3GVXtkE7PQ2zX2PWbnitjw5GuryLDv5rS1V8u4J6spHlTb4m2PYGvKuZObLjiDAPiOJSfBgiyIos9wOrN6sck/TauZd3UtxI00ztJI5y7uSzMfUk0EXFVhBRSRjTpKOr1fOyW/cZrWzzua6KRAVqW8tb0bZqx0IgWmxTBahFCRcVI9IILAlcjUF2JGRkD3xT6aaHAySCfTBwc/oc/8AFSC122qZ3uTGVDbRKqnEcYGlVBHooAz7GrHZWMUoUrIEkIJYROE0NnTHGqMSWkY7kjSoBznY1T+XucLqzyg0yK3VJYwwwOoHtn1qwLznZTaVubQxbjU0J6rvnY9DuNx6VR1KkeGnQ6YUqE18zT67fkWi05gvbXSjsl/HJsigkySAZ1tGpy7RggjWQVOM9N63l4BwTiudMKwy/Osf4MqHvlB5W+uDVIa7V9S2k7FCpTQZBr8InJXbGAdjjb86z3N9I8AiHgLIzLgaCjQogIGksumNtskgknIx3q0KsZ7b+TM6uHnS+bZ8VqvM6HFvsQO5tbnV6LOn/wA0/wDrXl/MPBJrOZopl0uuM4OQQejA9wa9CtebuJ22pXlbydRPpkx3+PJJGMD4ux+lec8y8wS3tyZZG1EnJx0RRsqqOw61fdXM5JRbV79xzsUhrKRSEVUqLipRAqUIGFMKFEVBIwogUKZaEgKViaCtgVDQGhJFitZblkYMpKkbgg4INdGfpXOmSpKs69pxlTqYv4LlNMmM6J0z0IA2Od60H4q6K0cJ0Kx87Lsz46At10+3T17Y0SKKrSyIuekcmc/g6YZ5PAk2CyqxRJwMYSZlIIO2M5x9K9cseIPNpjuYlRJDpgWJ/wAPV215O8hAJwxwe3mr5h+7Zq0cq8+y2ZSKfVJEp/DYH8SA+qHuP5f0xWbTWxyToZW5Q48Pf8fc9ui5Ph4fOZYkD+IpIjbzLbyE4aWNPkyuFLbdOwGK2mZYCFl+ZQYmjbKhhnBx8LHV1J9a1eA8xLcRLJA6yMxBWfUctvlllB+L009e2K6rWQTVqwARkxvpywzuQeh3PwjAGR3qU76mestVw58Pf8FN4zwm4uJDLJLFbto1xrHJ+G+lTrcEsAGJBHlB7npueDxblLhpU3rTGGMY8V5YwsZfG6RKh/ElJBOEBXcYIxk2DnDnO04UjwM7XDOPJaZHlBHWVtzGuMYHxEdAPirxHmDmS54hJ4lw+Qu0UaDTFCn8MaDZR/U9yTVr32K08M7t3tffXV+/fM7PMfPZlj+52Mf3S1xh8YE112LTMOx/gG3rqwKq8NvnrSqK3LZN6bHoRikrIb7tisTxmuskIIpzZg1U0sceOM1vQIa2lsqdYMVNxYVRTFayBahFSSYmFNNAQNJBXI2yMHSfTP711uU+JW0F14k4YhVYIYxqaKU4KyFMjUAMjGcb9D0O3zDx6G7VYIofBQSuySSSlzoI0kFmGrzaVJyxw3SpRBxrOPbV67L/AJR/v/tWxWRrVgPhyOxXcY/KsBarkCvCp9j6janj49cQnT4hdcZxIA4A6fN079MdKxu+Bk1yncsdWcbg+4A6D9v61VpPcmMnHZnav+YpZYSuI0QA5SNiMdCSFY7Zx2qt24zl+7bmjePqIT1OW+n/AO1mUYGKgN5ndi0hFZCKXFQQKKlHFSgBTCloigHog0tEUJHzUJoZqUBilrTkWt9lrA8dCGaWiskUdZDFWSOOpIM0UdNLYBh0rYgWtxFqC1jl8H45dcOk1wtgH40bdHHuPX361duOfbdM9usVmjRSEfiyykMY2IwRCPXHznp2A61W7izVxgitCPggByTmqZVe5R01e5yvDeRi7EszElmYklmO5JJ6mi0BFWAWoG2KRrMVe5OU4Kw1uW8Vb/3IVlS2AoTYWGtgUqpimqCwwNTVSipmgGzStUzQJoDlXnD5CxdTn/SsIu549mzj+bf9/wDeu0TSEVNytjnQ8ZKnpp91JU10IePajhiG/wCoP2cb1ryWaN1UfltWnLwsfKcfWrXIszr3lwjL5VK7jOSCNPsevXFaLmuf4UydM/l/tU+9O40EbnbOMYHegM9qNRLnv0+lbFSNcDFSqlgUppqU0AKlTNSgEFMKXNEUIGoilFNmgGFEUoNEGhI2KmioDRBoBfCplio5ps0BkjFbCtWqGpw9CTZ1UdVYA9HXUAy5oZpA1DVQD0ax6qOaAfNDNLqoaqAfNDNLqoaqAfNDVS6qXVQDk0maBalJqSA5pM1M0uaAOax4FNS0BKFGloCUpo0DQAqVKlAYxRqVKFQijUqUJCDTCpUoAg0c0KlCRgaINSpQDZo6qlSgGDUdVSpQBDVA1SpUAmqjqqVKkE1UNVSpQE1UNVSpQE1UNVSpQAJoZqVKAGaXNSpQEzS5qVKAmaXNGpQAzSmpUoCVKlSgP//Z"/>
          <p:cNvSpPr/>
          <p:nvPr/>
        </p:nvSpPr>
        <p:spPr>
          <a:xfrm>
            <a:off x="324017" y="902284"/>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a typeface=""/>
              <a:cs typeface=""/>
            </a:endParaRPr>
          </a:p>
        </p:txBody>
      </p:sp>
      <p:pic>
        <p:nvPicPr>
          <p:cNvPr id="5" name="Picture 4" descr="http://www.raspberrypi.org/wp-content/uploads/2011/07/RaspiModelB-1024x902.png"/>
          <p:cNvPicPr>
            <a:picLocks noChangeAspect="1"/>
          </p:cNvPicPr>
          <p:nvPr/>
        </p:nvPicPr>
        <p:blipFill>
          <a:blip r:embed="rId2"/>
          <a:srcRect/>
          <a:stretch>
            <a:fillRect/>
          </a:stretch>
        </p:blipFill>
        <p:spPr>
          <a:xfrm>
            <a:off x="4222251" y="3672358"/>
            <a:ext cx="2840290" cy="2499841"/>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So basically it’s a fancy electric cube?</a:t>
            </a:r>
          </a:p>
        </p:txBody>
      </p:sp>
      <p:sp>
        <p:nvSpPr>
          <p:cNvPr id="3" name="Content Placeholder 2"/>
          <p:cNvSpPr txBox="1">
            <a:spLocks noGrp="1"/>
          </p:cNvSpPr>
          <p:nvPr>
            <p:ph idx="1"/>
          </p:nvPr>
        </p:nvSpPr>
        <p:spPr/>
        <p:txBody>
          <a:bodyPr anchorCtr="1"/>
          <a:lstStyle/>
          <a:p>
            <a:pPr lvl="0" algn="ctr"/>
            <a:endParaRPr lang="en-GB"/>
          </a:p>
          <a:p>
            <a:pPr lvl="0" algn="ctr"/>
            <a:endParaRPr lang="en-GB"/>
          </a:p>
          <a:p>
            <a:pPr lvl="0" algn="ctr"/>
            <a:endParaRPr lang="en-GB"/>
          </a:p>
          <a:p>
            <a:pPr lvl="0" algn="ctr"/>
            <a:endParaRPr lang="en-GB"/>
          </a:p>
          <a:p>
            <a:pPr lvl="0" algn="ctr"/>
            <a:r>
              <a:rPr lang="en-GB"/>
              <a:t>Yes.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fontScale="90000"/>
          </a:bodyPr>
          <a:lstStyle/>
          <a:p>
            <a:pPr lvl="0"/>
            <a:r>
              <a:rPr lang="en-GB" sz="4300"/>
              <a:t>I have a feeling that probably means it’s going to be more complicated than your making out.</a:t>
            </a:r>
          </a:p>
        </p:txBody>
      </p:sp>
      <p:sp>
        <p:nvSpPr>
          <p:cNvPr id="3" name="Content Placeholder 2"/>
          <p:cNvSpPr txBox="1">
            <a:spLocks noGrp="1"/>
          </p:cNvSpPr>
          <p:nvPr>
            <p:ph idx="1"/>
          </p:nvPr>
        </p:nvSpPr>
        <p:spPr/>
        <p:txBody>
          <a:bodyPr anchorCtr="1"/>
          <a:lstStyle/>
          <a:p>
            <a:pPr lvl="0" algn="ctr"/>
            <a:endParaRPr lang="en-GB"/>
          </a:p>
          <a:p>
            <a:pPr lvl="0" algn="ctr"/>
            <a:endParaRPr lang="en-GB"/>
          </a:p>
          <a:p>
            <a:pPr lvl="0" algn="ctr"/>
            <a:endParaRPr lang="en-GB"/>
          </a:p>
          <a:p>
            <a:pPr lvl="0" algn="ctr"/>
            <a:endParaRPr lang="en-GB"/>
          </a:p>
          <a:p>
            <a:pPr lvl="0" algn="ctr"/>
            <a:r>
              <a:rPr lang="en-GB"/>
              <a:t>Yup.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Explanation?</a:t>
            </a:r>
          </a:p>
        </p:txBody>
      </p:sp>
      <p:sp>
        <p:nvSpPr>
          <p:cNvPr id="3" name="Content Placeholder 2"/>
          <p:cNvSpPr txBox="1">
            <a:spLocks noGrp="1"/>
          </p:cNvSpPr>
          <p:nvPr>
            <p:ph idx="1"/>
          </p:nvPr>
        </p:nvSpPr>
        <p:spPr/>
        <p:txBody>
          <a:bodyPr/>
          <a:lstStyle/>
          <a:p>
            <a:pPr lvl="0">
              <a:lnSpc>
                <a:spcPct val="80000"/>
              </a:lnSpc>
            </a:pPr>
            <a:r>
              <a:rPr lang="en-GB" sz="1900" dirty="0"/>
              <a:t>Well, to put it basically as possible, first we’ve got to get the </a:t>
            </a:r>
            <a:r>
              <a:rPr lang="en-GB" sz="1900" dirty="0" smtClean="0"/>
              <a:t>boards </a:t>
            </a:r>
            <a:r>
              <a:rPr lang="en-GB" sz="1900" dirty="0"/>
              <a:t>and the right amount of LEDs. They also have to be pretty high-end LEDs since we need multiple </a:t>
            </a:r>
            <a:r>
              <a:rPr lang="en-GB" sz="1900" dirty="0" smtClean="0"/>
              <a:t>colours </a:t>
            </a:r>
            <a:r>
              <a:rPr lang="en-GB" sz="1900" dirty="0"/>
              <a:t>to colour the cube. The thing is the LEDs only have 3 colours (red, blue, green) to we’ll need to get ones that we’ll be able to code so that we can change the shade of the colours distinctly to have different colours on all 6 sides. We’ll probably need resistors to keep the LEDs from overloading from the amount of </a:t>
            </a:r>
            <a:r>
              <a:rPr lang="en-GB" sz="1900" dirty="0" smtClean="0"/>
              <a:t>current </a:t>
            </a:r>
            <a:r>
              <a:rPr lang="en-GB" sz="1900" dirty="0"/>
              <a:t>input, and other bits for roughly the same reason (keep everything safe and secure. Then we’ll have to get solder (a metal alloy) to make sure it’s all together and doesn’t fall apart when we put it together. Then we’ll make a case for it (again probably from scratch) from a strong plastic so that we don’t damage the board. Then we get on to coding. First we code a 3D render of the cube on the Raspberry Pi so that we can control the Cube from the computer and not manually. Then we need to code the cube itself so that it follows the laws of the Rubik's cube (tiles can only go horizontally and vertically and always stay on the same section of the cube face) and also code the LEDs so that we can change the colours, which is more complicated than it sounds. Then we need to combine the two together to be able to code them both the work together in sync so that we are able to change the tiles on the computer screen cube to fit the tiles on the  cube itself. We probably want to add a randomizer that also applies the laws of the Rubik’s cube.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I…See</a:t>
            </a:r>
          </a:p>
        </p:txBody>
      </p:sp>
      <p:sp>
        <p:nvSpPr>
          <p:cNvPr id="3" name="Content Placeholder 2"/>
          <p:cNvSpPr txBox="1">
            <a:spLocks noGrp="1"/>
          </p:cNvSpPr>
          <p:nvPr>
            <p:ph idx="1"/>
          </p:nvPr>
        </p:nvSpPr>
        <p:spPr/>
        <p:txBody>
          <a:bodyPr/>
          <a:lstStyle/>
          <a:p>
            <a:pPr lvl="0"/>
            <a:r>
              <a:rPr lang="en-GB"/>
              <a:t>To be fair it’s pretty hard to understand fully for both of us in some aspects of the creation and coding. It’ll take a lot of time and effort but we’ve already made real progress by sorting about half of the code out and buying all of the parts needed. I very much doubt anyone would be able to make you to fully understand every single aspect and we can’t because we don’t either. Just think of it as an over complication of something already complicated, Or even better, a shiny cube thingy.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258</TotalTime>
  <Words>683</Words>
  <Application>Microsoft Office PowerPoint</Application>
  <PresentationFormat>Custom</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lpstr>
      <vt:lpstr>The PiCube</vt:lpstr>
      <vt:lpstr>What the heck Is the PiCube then? </vt:lpstr>
      <vt:lpstr>A Raspberry what-now and py-who?</vt:lpstr>
      <vt:lpstr>So basically it’s a fancy electric cube?</vt:lpstr>
      <vt:lpstr>I have a feeling that probably means it’s going to be more complicated than your making out.</vt:lpstr>
      <vt:lpstr>Explanation?</vt:lpstr>
      <vt:lpstr>I…See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dc:title>
  <dc:creator>Jacob Lightfoot; Scott Harwood</dc:creator>
  <cp:lastModifiedBy>Ali</cp:lastModifiedBy>
  <cp:revision>11</cp:revision>
  <dcterms:created xsi:type="dcterms:W3CDTF">2014-01-06T18:18:24Z</dcterms:created>
  <dcterms:modified xsi:type="dcterms:W3CDTF">2014-02-17T17:31:06Z</dcterms:modified>
</cp:coreProperties>
</file>