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7" r:id="rId12"/>
    <p:sldId id="272" r:id="rId13"/>
    <p:sldId id="274" r:id="rId1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0" d="100"/>
          <a:sy n="50" d="100"/>
        </p:scale>
        <p:origin x="46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234444"/>
            <a:ext cx="4985710" cy="1325563"/>
          </a:xfrm>
        </p:spPr>
        <p:txBody>
          <a:bodyPr anchor="ctr">
            <a:noAutofit/>
          </a:bodyPr>
          <a:lstStyle/>
          <a:p>
            <a:r>
              <a:rPr lang="en-US" sz="3000" dirty="0">
                <a:solidFill>
                  <a:srgbClr val="0E659B"/>
                </a:solidFill>
              </a:rPr>
              <a:t>Capstone Project - The Battle of Neighborhoods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HUAN CHEE WEI</a:t>
            </a:r>
          </a:p>
          <a:p>
            <a:pPr marL="0" indent="0">
              <a:buNone/>
            </a:pPr>
            <a:r>
              <a:rPr lang="en-US" dirty="0"/>
              <a:t>05 MAY 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Even though Manhattan city is well developed but there are still some areas are good for development and businesses. The areas mentioned above, </a:t>
            </a:r>
            <a:r>
              <a:rPr lang="en-MY" dirty="0"/>
              <a:t>Roosevelt, Stuyvesant Town and Morningside Heights are good location for new restaurant and firms.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BACKGROUND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Looking for location for restaurant and contractor business in Manhattan city</a:t>
            </a:r>
          </a:p>
          <a:p>
            <a:endParaRPr lang="en-US" sz="2200" dirty="0"/>
          </a:p>
          <a:p>
            <a:r>
              <a:rPr lang="en-US" sz="2200" b="1" dirty="0"/>
              <a:t>Problem</a:t>
            </a:r>
          </a:p>
          <a:p>
            <a:pPr marL="0" indent="0">
              <a:buNone/>
            </a:pPr>
            <a:r>
              <a:rPr lang="en-US" sz="2200" dirty="0"/>
              <a:t>no clue how many restaurants and contractor firm available in which neighborhoods</a:t>
            </a:r>
          </a:p>
          <a:p>
            <a:endParaRPr lang="en-US" sz="2200" dirty="0"/>
          </a:p>
          <a:p>
            <a:r>
              <a:rPr lang="en-US" sz="2200" b="1" dirty="0"/>
              <a:t>Interest</a:t>
            </a:r>
          </a:p>
          <a:p>
            <a:pPr lvl="1"/>
            <a:r>
              <a:rPr lang="en-US" sz="2200" dirty="0"/>
              <a:t>find out the number of restaurants and their location. Then find out the same for contractor firms. It will be good if both can set up nearby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b="1" dirty="0"/>
              <a:t>Data source: </a:t>
            </a:r>
            <a:r>
              <a:rPr lang="en-US" sz="2200" dirty="0"/>
              <a:t>obtained from Coursera sample data, it is a json file</a:t>
            </a:r>
          </a:p>
          <a:p>
            <a:r>
              <a:rPr lang="en-US" sz="2200" b="1" dirty="0"/>
              <a:t>Data Cleaning &amp; Feature Selection: </a:t>
            </a:r>
            <a:r>
              <a:rPr lang="en-US" sz="2200" dirty="0"/>
              <a:t>obtained coordinates for the borough in New York city, There are 5 boroughs and 306 neighborhoods in total, and we only use the coordinate for Manhattan city.</a:t>
            </a:r>
            <a:endParaRPr lang="en-MY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Based on the analysis, </a:t>
            </a:r>
            <a:r>
              <a:rPr lang="en-MY" dirty="0"/>
              <a:t>Roosevelt Island is the best location for restaurant business and contractor’s firm. Because there is only 1 restaurant and no contractor firm in the neighbourhood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Number of Restaurant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C5312B-D341-4732-B816-DD724B5CC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1690688"/>
            <a:ext cx="4679950" cy="435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7BD45D-FD38-47FC-8EF2-7D721B325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66876"/>
            <a:ext cx="5358371" cy="32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https://github.com/scotthcw/Coursera_Capstone/blob/01d570b08b46c3ff95f309da01c8ad81c8668844/Peer_graded_Assignment_Capstone_Project_The_Battle_of_Neighborhoods_(Week_1).ipynb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Based on the analysis, there are few neighborhoods are good for restaurant and firm. For example, </a:t>
            </a:r>
            <a:r>
              <a:rPr lang="en-MY" sz="2200" dirty="0"/>
              <a:t>Stuyvesant Town has only 5 restaurants and 0 firm; Morningside Heights has 12 restaurants and 0 firm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310</Words>
  <Application>Microsoft Office PowerPoint</Application>
  <PresentationFormat>Widescreen</PresentationFormat>
  <Paragraphs>46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Helv</vt:lpstr>
      <vt:lpstr>Arial</vt:lpstr>
      <vt:lpstr>Calibri</vt:lpstr>
      <vt:lpstr>IBM Plex Mono SemiBold</vt:lpstr>
      <vt:lpstr>IBM Plex Mono Text</vt:lpstr>
      <vt:lpstr>SLIDE_TEMPLATE_skill_network</vt:lpstr>
      <vt:lpstr>Capstone Project - The Battle of Neighborhoods </vt:lpstr>
      <vt:lpstr>OUTLINE</vt:lpstr>
      <vt:lpstr>EXECUTIVE SUMMARY</vt:lpstr>
      <vt:lpstr>INTRODUCTION</vt:lpstr>
      <vt:lpstr>METHODOLOGY</vt:lpstr>
      <vt:lpstr>RESULTS</vt:lpstr>
      <vt:lpstr>Total Number of Restaurant</vt:lpstr>
      <vt:lpstr>DASHBOARD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Chee Wei Huan</cp:lastModifiedBy>
  <cp:revision>19</cp:revision>
  <dcterms:created xsi:type="dcterms:W3CDTF">2020-10-28T18:29:43Z</dcterms:created>
  <dcterms:modified xsi:type="dcterms:W3CDTF">2021-05-05T01:49:56Z</dcterms:modified>
</cp:coreProperties>
</file>