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6" r:id="rId16"/>
    <p:sldId id="274" r:id="rId17"/>
    <p:sldId id="275" r:id="rId18"/>
    <p:sldId id="271" r:id="rId19"/>
    <p:sldId id="272" r:id="rId20"/>
    <p:sldId id="273" r:id="rId21"/>
    <p:sldId id="269" r:id="rId2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cott.heckel@gmail.com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605" y="758947"/>
            <a:ext cx="10653173" cy="356616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/>
              <a:t>Untangle Your Front End </a:t>
            </a:r>
            <a:r>
              <a:rPr lang="en-US" sz="5400" b="1" dirty="0" smtClean="0"/>
              <a:t>Development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200" b="1" dirty="0" smtClean="0"/>
              <a:t>with </a:t>
            </a:r>
            <a:r>
              <a:rPr lang="en-US" sz="4200" b="1" dirty="0"/>
              <a:t>Visual Studio </a:t>
            </a:r>
            <a:r>
              <a:rPr lang="en-US" sz="4200" b="1" dirty="0" smtClean="0"/>
              <a:t>2015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Scott </a:t>
            </a:r>
            <a:r>
              <a:rPr lang="en-US" sz="3600" dirty="0" err="1" smtClean="0"/>
              <a:t>heckel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0813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sz="8800" dirty="0" smtClean="0">
                <a:solidFill>
                  <a:srgbClr val="EF573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Bower</a:t>
            </a:r>
            <a:endParaRPr lang="en-US" dirty="0">
              <a:solidFill>
                <a:srgbClr val="EF573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4800" dirty="0" smtClean="0"/>
              <a:t>For Front-End Dependencies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800" dirty="0" smtClean="0"/>
              <a:t>Reside in…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dirty="0" err="1" smtClean="0"/>
              <a:t>bower.json</a:t>
            </a:r>
            <a:endParaRPr lang="en-US" sz="4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dirty="0" smtClean="0"/>
              <a:t>Dependencies -&gt; Bower</a:t>
            </a:r>
          </a:p>
        </p:txBody>
      </p:sp>
      <p:pic>
        <p:nvPicPr>
          <p:cNvPr id="6" name="Picture 4" descr="http://bower.io/img/bow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09724"/>
            <a:ext cx="1370469" cy="120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027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Build/Task Tools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Automate, Compile and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628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Build/Task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4800" dirty="0" err="1" smtClean="0"/>
              <a:t>MSBuild</a:t>
            </a:r>
            <a:endParaRPr lang="en-US" sz="4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800" dirty="0" smtClean="0"/>
              <a:t>Grunt - Tasks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800" dirty="0" smtClean="0"/>
              <a:t>Gulp.js - Streams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5772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072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sz="4400" b="1" dirty="0" err="1" smtClean="0"/>
              <a:t>Major.Minor.Patch</a:t>
            </a:r>
            <a:endParaRPr lang="en-US" sz="4400" b="1" dirty="0" smtClean="0"/>
          </a:p>
          <a:p>
            <a:pPr algn="ctr"/>
            <a:r>
              <a:rPr lang="en-US" sz="4400" dirty="0" smtClean="0"/>
              <a:t>0.1.0</a:t>
            </a:r>
          </a:p>
          <a:p>
            <a:pPr algn="ctr"/>
            <a:r>
              <a:rPr lang="en-US" sz="4400" dirty="0" smtClean="0"/>
              <a:t>1.0.5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39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sz="4400" b="1" dirty="0" smtClean="0"/>
              <a:t>Initial Development Version?</a:t>
            </a:r>
          </a:p>
          <a:p>
            <a:pPr algn="ctr"/>
            <a:r>
              <a:rPr lang="en-US" sz="4400" dirty="0" smtClean="0"/>
              <a:t>0.x.x</a:t>
            </a:r>
          </a:p>
          <a:p>
            <a:pPr algn="ctr"/>
            <a:r>
              <a:rPr lang="en-US" sz="4400" b="1" dirty="0" smtClean="0"/>
              <a:t>Public</a:t>
            </a:r>
          </a:p>
          <a:p>
            <a:pPr algn="ctr"/>
            <a:r>
              <a:rPr lang="en-US" sz="4400" dirty="0" smtClean="0"/>
              <a:t>1.0.0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05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Fix a bug &amp; backwards compatible?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Patch Bump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Add functionality &amp; backwards compatible?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Minor Bump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Backwards Incompatible?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Major Bump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7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1.0.3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&gt;=1.0.3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~1.0.3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1.0.x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1.x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325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7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Grunt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Grunt-Bower-Task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Grunt-</a:t>
            </a:r>
            <a:r>
              <a:rPr lang="en-US" sz="3200" dirty="0" err="1" smtClean="0"/>
              <a:t>Contrib</a:t>
            </a:r>
            <a:r>
              <a:rPr lang="en-US" sz="3200" dirty="0" smtClean="0"/>
              <a:t>-</a:t>
            </a:r>
            <a:r>
              <a:rPr lang="en-US" sz="3200" dirty="0" err="1" smtClean="0"/>
              <a:t>Uglify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Grunt-Sass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Load-Grunt-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2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 Heckel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00600" y="1314226"/>
            <a:ext cx="6492240" cy="41004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Consultant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Web and Mobile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MSSE University of Minnesota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CMPE </a:t>
            </a:r>
            <a:r>
              <a:rPr lang="en-US" dirty="0" smtClean="0"/>
              <a:t>&amp; CS </a:t>
            </a:r>
            <a:r>
              <a:rPr lang="en-US" dirty="0" smtClean="0"/>
              <a:t>University of Wisconsin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Questions? </a:t>
            </a:r>
            <a:r>
              <a:rPr lang="en-US" dirty="0" smtClean="0">
                <a:hlinkClick r:id="rId2"/>
              </a:rPr>
              <a:t>scott.heckel@gmail.com</a:t>
            </a:r>
            <a:r>
              <a:rPr lang="en-US" dirty="0" smtClean="0"/>
              <a:t> @</a:t>
            </a:r>
            <a:r>
              <a:rPr lang="en-US" dirty="0" err="1" smtClean="0"/>
              <a:t>scottheckel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avatars3.githubusercontent.com/u/1915717?v=3&amp;s=40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540" y="594359"/>
            <a:ext cx="2985696" cy="29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149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Bootstrap-sass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jQuery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jQuery-Validation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jQuery-Validation-Unobtrusive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Hammer.js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Bootstrap-Touch-Carousel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Underscore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82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https://github.com/scottheckel/talks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scottheckel</a:t>
            </a:r>
            <a:endParaRPr lang="en-US" dirty="0" smtClean="0"/>
          </a:p>
          <a:p>
            <a:r>
              <a:rPr lang="en-US" dirty="0" smtClean="0"/>
              <a:t>Scott.heckel@gmail.com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64" y="-70804"/>
            <a:ext cx="4395916" cy="43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33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716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and the Core-CLR</a:t>
            </a:r>
            <a:endParaRPr lang="en-US" dirty="0"/>
          </a:p>
        </p:txBody>
      </p:sp>
      <p:pic>
        <p:nvPicPr>
          <p:cNvPr id="14" name="Picture 6" descr="http://blogs.msdn.com/cfs-filesystemfile.ashx/__key/communityserver-blogs-components-weblogfiles/00-00-00-84-75-metablogapi/3872.image_5F00_51E7C3D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5" y="2061882"/>
            <a:ext cx="11090502" cy="36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20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Web Project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612" y="1864192"/>
            <a:ext cx="2457735" cy="43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74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i.imgur.com/yFeBv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06" y="3639339"/>
            <a:ext cx="810007" cy="15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Embracing Front End Tooling</a:t>
            </a:r>
            <a:endParaRPr lang="en-US" dirty="0"/>
          </a:p>
        </p:txBody>
      </p:sp>
      <p:pic>
        <p:nvPicPr>
          <p:cNvPr id="3074" name="Picture 2" descr="http://dontkry.com/images/n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74" y="1849290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ower.io/img/bower-logo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87" y="3424516"/>
            <a:ext cx="2993831" cy="263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gregfranko.com/images/gru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984" y="3386492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upload.wikimedia.org/wikipedia/commons/thumb/d/d9/Node.js_logo.svg/2000px-Node.js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47" y="5100681"/>
            <a:ext cx="3956265" cy="10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as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88" y="3648439"/>
            <a:ext cx="1937835" cy="14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i.cloudup.com/LYSQDzsBK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84" y="1303422"/>
            <a:ext cx="2553862" cy="25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rabellamy.github.io/yeoman-demo/images/y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48" y="1778278"/>
            <a:ext cx="1714831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30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Package Managers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and upgrade your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00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4800" dirty="0" smtClean="0"/>
              <a:t>For C# Dependencies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800" dirty="0" smtClean="0"/>
              <a:t>Reside in…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dirty="0" err="1" smtClean="0"/>
              <a:t>project.json</a:t>
            </a:r>
            <a:endParaRPr lang="en-US" sz="4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dirty="0" smtClean="0"/>
              <a:t>References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3" name="Picture 2" descr="https://raw.githubusercontent.com/NuGet/Home/master/resources/nu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321747"/>
            <a:ext cx="4540208" cy="138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23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4800" dirty="0" smtClean="0"/>
              <a:t>For Node.js Dependencies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800" dirty="0" smtClean="0"/>
              <a:t>Reside in…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dirty="0" err="1" smtClean="0"/>
              <a:t>package.json</a:t>
            </a:r>
            <a:endParaRPr lang="en-US" sz="4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dirty="0" smtClean="0"/>
              <a:t>Dependencies -&gt; NPM</a:t>
            </a:r>
            <a:endParaRPr lang="en-US" sz="4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2" descr="http://dontkry.com/images/n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36164"/>
            <a:ext cx="3466067" cy="13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86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178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Wingdings</vt:lpstr>
      <vt:lpstr>Retrospect</vt:lpstr>
      <vt:lpstr>Untangle Your Front End Development with Visual Studio 2015</vt:lpstr>
      <vt:lpstr>Scott Heckel</vt:lpstr>
      <vt:lpstr>Visual Studio 2015</vt:lpstr>
      <vt:lpstr>ASP.NET 5 and the Core-CLR</vt:lpstr>
      <vt:lpstr>New Web Project Structure</vt:lpstr>
      <vt:lpstr>Embracing Front End Tooling</vt:lpstr>
      <vt:lpstr>The Package Managers</vt:lpstr>
      <vt:lpstr>PowerPoint Presentation</vt:lpstr>
      <vt:lpstr>PowerPoint Presentation</vt:lpstr>
      <vt:lpstr>          Bower</vt:lpstr>
      <vt:lpstr>The Build/Task Tools</vt:lpstr>
      <vt:lpstr>The Build/Task Tools</vt:lpstr>
      <vt:lpstr>PowerPoint Presentation</vt:lpstr>
      <vt:lpstr>Semantic Versioning</vt:lpstr>
      <vt:lpstr>Semantic Versioning</vt:lpstr>
      <vt:lpstr>Semantic Versioning</vt:lpstr>
      <vt:lpstr>Semantic Versioning</vt:lpstr>
      <vt:lpstr>PowerPoint Presentation</vt:lpstr>
      <vt:lpstr>NPM Packages</vt:lpstr>
      <vt:lpstr>Bower Packages</vt:lpstr>
      <vt:lpstr>Questions?</vt:lpstr>
    </vt:vector>
  </TitlesOfParts>
  <Company>ost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Untangle Your Front End Development with Visual Studio 2015</dc:title>
  <dc:creator>Scott Heckel</dc:creator>
  <cp:lastModifiedBy>Scott Heckel</cp:lastModifiedBy>
  <cp:revision>30</cp:revision>
  <cp:lastPrinted>2015-04-25T15:26:07Z</cp:lastPrinted>
  <dcterms:created xsi:type="dcterms:W3CDTF">2015-04-24T02:24:10Z</dcterms:created>
  <dcterms:modified xsi:type="dcterms:W3CDTF">2015-05-01T04:16:39Z</dcterms:modified>
</cp:coreProperties>
</file>