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F83B-30BF-4AA6-A3B5-24A94AAFF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10726-92A7-4161-AB9A-1798180C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A215-09BE-481E-B4DD-C5BC6270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FFC1-BF4D-4A16-804D-8154CEB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FB2E-0516-4B2D-93D2-E2986BC1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8F6B-F1EB-4313-B9BB-0EDD7BA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2A42-902A-4308-BB99-A443B9FCD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2F21-47E6-4222-A3AB-B587528C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73820-C238-4E5E-872B-D8FBA54B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2BCF-555E-4A59-B2CE-7D47D785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A0EF5-7160-4132-A2E2-018D980A0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FE695-54F7-402A-85B3-C82F848B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BA4D-2574-40B5-AA37-52865676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683E-410B-4522-B3B9-42FE98D3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C007-0BB5-4A3C-858E-81A0FFF8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7347-F957-41D8-8E6C-E79FD3B1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116B-9963-4061-A394-7917964C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9C1B-D4FD-4BD2-A155-BDEDD246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4101-55F0-4344-8FDB-5C107B86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740E-9B75-4532-876F-F0E3DFB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82C6-8113-4F2F-8A1B-5EECB344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DCE26-39B9-413C-B3B1-E7C7A299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EABE-E0C9-40D9-840B-FE1D6A75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26F3-892D-4EC7-B549-270532F1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2FA8-FAE0-4880-945F-8A607004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5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11D1-1329-4BE1-BF3B-827825EA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33E5-382D-485C-A337-381ED8B39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C165C-A816-429E-8EA5-3526A7C3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11C9E-8797-44E6-AD42-A68A91A5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5D55-FB12-47B3-8743-1914C78F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AAB1-7489-48A2-A54C-2195039E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C8D5-BF25-4712-B5EA-29DDC295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50324-D8F4-4AB4-9E21-8293D2A8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38DA-AAC9-47A9-827E-7FFDFF094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E1BF-3387-4C4E-B988-81B0E8221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730A5-9C77-482A-ACAC-50949C14F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6C0F6-17D9-4846-B6CC-E1BE44FC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4747B-B53C-42E1-A2BE-6B385C00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78F01-5AC2-4203-B842-10C1DB8B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1528-FE60-4B32-8478-84EB681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41D7E-B960-4253-BBAC-247198E9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24D66-55CB-4371-BD6E-3EF2AAF6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A8F20-F252-49E4-B96A-87499950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BB494-A935-4E34-9D89-6960BDB2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8C050-2F90-4D48-AC00-F8C43591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F7BEA-074D-47BB-BB9F-0803351E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F018-E6B2-463E-876E-8263932B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3E96-EB88-4031-8120-2E9FC9D5D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4B239-9279-4CDA-8B01-1F602936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BF570-05D0-4A7F-AC80-A1FFC637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C9F92-D95A-4228-BD99-078F7FE7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2B598-9C5F-48D5-9863-A963411E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194B-0F93-4257-AB25-9599B9B4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1DE41-1F12-48C9-B741-E45769009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F0D76-B0C8-461D-874B-736E4383F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D0550-F434-4529-AF33-BA8190D1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21ECE-7C71-48E7-AA49-8079DBC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63B13-08E8-4CEF-A0E9-916BFEE3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2596B-13D1-4646-BF95-7D6DB7B2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58A7D-9629-45A6-93D7-149FA55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84F6-F74C-48F8-8EE0-EB0B1F597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38C0-2355-4976-BCAD-E055C0E1FB6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458F-F583-4BDE-A042-639BD880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2CCB-0780-481F-AA63-18A94AC3F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CBDE-0F51-487F-9BC0-0062741EF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F86DE-9EDB-4845-A7B1-4CD67AAC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Final data set to use, nearly 300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8744F4-E8A5-4681-958A-2AE4794C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5400" dirty="0"/>
              <a:t>    Add year column to each table</a:t>
            </a:r>
          </a:p>
          <a:p>
            <a:r>
              <a:rPr lang="en-US" sz="5400" dirty="0"/>
              <a:t>    Merge by the </a:t>
            </a:r>
            <a:r>
              <a:rPr lang="en-US" sz="5400" dirty="0" err="1"/>
              <a:t>unit_code</a:t>
            </a:r>
            <a:r>
              <a:rPr lang="en-US" sz="5400" dirty="0"/>
              <a:t> column</a:t>
            </a:r>
          </a:p>
          <a:p>
            <a:r>
              <a:rPr lang="en-US" sz="5400" dirty="0"/>
              <a:t>    Get the final ML data set from 2014-2017,then we can start from there.</a:t>
            </a:r>
          </a:p>
          <a:p>
            <a:r>
              <a:rPr lang="en-US" sz="5400" dirty="0"/>
              <a:t>   </a:t>
            </a:r>
            <a:r>
              <a:rPr lang="en-US" sz="5400" dirty="0">
                <a:solidFill>
                  <a:srgbClr val="FF0000"/>
                </a:solidFill>
              </a:rPr>
              <a:t>	Agreed. Might go back to school data set.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F86DE-9EDB-4845-A7B1-4CD67AAC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Project Goal Decision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8744F4-E8A5-4681-958A-2AE4794C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using the past high school data only to predict 2018 outcomes including: the college enrollment, SAT scores, graduation rate.(</a:t>
            </a:r>
            <a:r>
              <a:rPr lang="en-US" sz="4400" dirty="0">
                <a:solidFill>
                  <a:srgbClr val="FF0000"/>
                </a:solidFill>
              </a:rPr>
              <a:t>secondary</a:t>
            </a:r>
            <a:r>
              <a:rPr lang="en-US" sz="4400" dirty="0"/>
              <a:t>)</a:t>
            </a:r>
          </a:p>
          <a:p>
            <a:r>
              <a:rPr lang="en-US" sz="4400" dirty="0"/>
              <a:t>using the past high school data only to investigate what factors can affect whether a student enrolls a college or not.(</a:t>
            </a:r>
            <a:r>
              <a:rPr lang="en-US" sz="4400" dirty="0">
                <a:solidFill>
                  <a:srgbClr val="FF0000"/>
                </a:solidFill>
              </a:rPr>
              <a:t>primary</a:t>
            </a:r>
            <a:r>
              <a:rPr lang="en-US" sz="4400" dirty="0"/>
              <a:t>)</a:t>
            </a:r>
          </a:p>
          <a:p>
            <a:pPr marL="0" indent="0">
              <a:buNone/>
            </a:pP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2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F86DE-9EDB-4845-A7B1-4CD67AAC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First Submission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8744F4-E8A5-4681-958A-2AE4794C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/>
              <a:t>3 times project submission, each 20%</a:t>
            </a:r>
          </a:p>
          <a:p>
            <a:r>
              <a:rPr lang="en-US" sz="4400" dirty="0"/>
              <a:t>Most about visualizing and understanding your dataset. The largest share of the points is from how you interpret the visuals that you make. </a:t>
            </a:r>
          </a:p>
          <a:p>
            <a:r>
              <a:rPr lang="en-US" sz="4400" dirty="0"/>
              <a:t>Making the visuals is not enough to satisfy each of the rubrics below—you should appropriately explain what the implications of the visualizations are. </a:t>
            </a:r>
          </a:p>
        </p:txBody>
      </p:sp>
    </p:spTree>
    <p:extLst>
      <p:ext uri="{BB962C8B-B14F-4D97-AF65-F5344CB8AC3E}">
        <p14:creationId xmlns:p14="http://schemas.microsoft.com/office/powerpoint/2010/main" val="246014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F86DE-9EDB-4845-A7B1-4CD67AAC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First Submission: grading rubric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CEAC88-0407-4E76-BE6C-30B4F6ED5B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Business Understanding: Describe the </a:t>
            </a:r>
            <a:r>
              <a:rPr lang="en-US" sz="2000" dirty="0">
                <a:solidFill>
                  <a:srgbClr val="FF0000"/>
                </a:solidFill>
              </a:rPr>
              <a:t>purpose</a:t>
            </a:r>
            <a:r>
              <a:rPr lang="en-US" sz="2000" dirty="0"/>
              <a:t> of the data set you selected.</a:t>
            </a:r>
          </a:p>
          <a:p>
            <a:r>
              <a:rPr lang="en-US" sz="2000" dirty="0"/>
              <a:t>Data Understanding: </a:t>
            </a:r>
          </a:p>
          <a:p>
            <a:pPr marL="457200" indent="-457200">
              <a:buAutoNum type="arabicPeriod"/>
            </a:pPr>
            <a:r>
              <a:rPr lang="en-US" sz="2000" dirty="0"/>
              <a:t>Describe the meaning and type of data (scale, values, etc.) for each attribute in the data file. </a:t>
            </a:r>
          </a:p>
          <a:p>
            <a:pPr marL="457200" indent="-457200">
              <a:buAutoNum type="arabicPeriod"/>
            </a:pPr>
            <a:r>
              <a:rPr lang="en-US" sz="2000" dirty="0"/>
              <a:t>Verify data quality: Visualize appropriate statistics(range, mode, mean, median, variance, counts) for a subset of attributes, </a:t>
            </a:r>
            <a:r>
              <a:rPr lang="en-US" sz="2000" dirty="0">
                <a:solidFill>
                  <a:srgbClr val="FF0000"/>
                </a:solidFill>
              </a:rPr>
              <a:t>numeric only?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missing value heatmap, </a:t>
            </a:r>
            <a:r>
              <a:rPr lang="en-US" sz="2000" dirty="0" err="1">
                <a:solidFill>
                  <a:srgbClr val="FF0000"/>
                </a:solidFill>
              </a:rPr>
              <a:t>countplot</a:t>
            </a:r>
            <a:r>
              <a:rPr lang="en-US" sz="2000" dirty="0">
                <a:solidFill>
                  <a:srgbClr val="FF0000"/>
                </a:solidFill>
              </a:rPr>
              <a:t> with hue, joint plot with hue, </a:t>
            </a:r>
            <a:r>
              <a:rPr lang="en-US" sz="2000" dirty="0" err="1">
                <a:solidFill>
                  <a:srgbClr val="FF0000"/>
                </a:solidFill>
              </a:rPr>
              <a:t>pairplot</a:t>
            </a:r>
            <a:r>
              <a:rPr lang="en-US" sz="2000" dirty="0">
                <a:solidFill>
                  <a:srgbClr val="FF0000"/>
                </a:solidFill>
              </a:rPr>
              <a:t> with hue</a:t>
            </a:r>
          </a:p>
          <a:p>
            <a:pPr marL="457200" indent="-457200">
              <a:buAutoNum type="arabicPeriod"/>
            </a:pPr>
            <a:r>
              <a:rPr lang="en-US" sz="2000" dirty="0"/>
              <a:t>Visualize the most interesting attributes (at least 5 attributes, your opinion on what is interesting and interpret the implications for each viz). </a:t>
            </a:r>
            <a:r>
              <a:rPr lang="en-US" sz="2000" dirty="0">
                <a:solidFill>
                  <a:srgbClr val="FF0000"/>
                </a:solidFill>
              </a:rPr>
              <a:t>How many do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CEBE-CA7A-480F-ACC3-54F30E673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 startAt="4"/>
            </a:pPr>
            <a:r>
              <a:rPr lang="en-US" sz="2000" dirty="0"/>
              <a:t>Visualize relationships between attributes: Look at the attributes via scatter plots, correlation, cross-tabulation, group-wise averages, etc. as appropriate. Explain any interesting relationships.</a:t>
            </a:r>
            <a:r>
              <a:rPr lang="en-US" sz="2000" dirty="0">
                <a:solidFill>
                  <a:srgbClr val="FF0000"/>
                </a:solidFill>
              </a:rPr>
              <a:t> missing value heatmap, </a:t>
            </a:r>
            <a:r>
              <a:rPr lang="en-US" sz="2000" dirty="0" err="1">
                <a:solidFill>
                  <a:srgbClr val="FF0000"/>
                </a:solidFill>
              </a:rPr>
              <a:t>countplot</a:t>
            </a:r>
            <a:r>
              <a:rPr lang="en-US" sz="2000" dirty="0">
                <a:solidFill>
                  <a:srgbClr val="FF0000"/>
                </a:solidFill>
              </a:rPr>
              <a:t> with hue, joint plot with hue, </a:t>
            </a:r>
            <a:r>
              <a:rPr lang="en-US" sz="2000" dirty="0" err="1">
                <a:solidFill>
                  <a:srgbClr val="FF0000"/>
                </a:solidFill>
              </a:rPr>
              <a:t>pairplot</a:t>
            </a:r>
            <a:r>
              <a:rPr lang="en-US" sz="2000" dirty="0">
                <a:solidFill>
                  <a:srgbClr val="FF0000"/>
                </a:solidFill>
              </a:rPr>
              <a:t> with hue</a:t>
            </a:r>
            <a:endParaRPr lang="en-US" sz="2000" dirty="0"/>
          </a:p>
          <a:p>
            <a:pPr marL="457200" indent="-457200">
              <a:buAutoNum type="arabicPeriod" startAt="4"/>
            </a:pPr>
            <a:r>
              <a:rPr lang="en-US" sz="2000" dirty="0"/>
              <a:t>Identify and explain interesting relationships between features and the class you are trying to predict (i.e., relationships with variables and the target classification).</a:t>
            </a:r>
          </a:p>
          <a:p>
            <a:pPr marL="457200" indent="-457200">
              <a:buAutoNum type="arabicPeriod" startAt="6"/>
            </a:pPr>
            <a:r>
              <a:rPr lang="en-US" sz="2000" dirty="0"/>
              <a:t>Are there other features that could be added to the data or created from existing features? Which ones?</a:t>
            </a:r>
          </a:p>
          <a:p>
            <a:pPr marL="457200" indent="-457200">
              <a:buAutoNum type="arabicPeriod" startAt="6"/>
            </a:pPr>
            <a:r>
              <a:rPr lang="en-US" sz="2100" dirty="0"/>
              <a:t>Implement dimensionality reduction, then visualize and interpret the results.</a:t>
            </a:r>
          </a:p>
        </p:txBody>
      </p:sp>
    </p:spTree>
    <p:extLst>
      <p:ext uri="{BB962C8B-B14F-4D97-AF65-F5344CB8AC3E}">
        <p14:creationId xmlns:p14="http://schemas.microsoft.com/office/powerpoint/2010/main" val="106298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F86DE-9EDB-4845-A7B1-4CD67AAC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First Submission: work load division?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CEAC88-0407-4E76-BE6C-30B4F6ED5B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Business Understanding: Describe the </a:t>
            </a:r>
            <a:r>
              <a:rPr lang="en-US" sz="2000" dirty="0">
                <a:solidFill>
                  <a:srgbClr val="FF0000"/>
                </a:solidFill>
              </a:rPr>
              <a:t>purpose</a:t>
            </a:r>
            <a:r>
              <a:rPr lang="en-US" sz="2000" dirty="0"/>
              <a:t> of the data set you selected.</a:t>
            </a:r>
          </a:p>
          <a:p>
            <a:r>
              <a:rPr lang="en-US" sz="2000" dirty="0"/>
              <a:t>Data Understanding: </a:t>
            </a:r>
          </a:p>
          <a:p>
            <a:pPr marL="457200" indent="-457200">
              <a:buAutoNum type="arabicPeriod"/>
            </a:pPr>
            <a:r>
              <a:rPr lang="en-US" sz="2000" dirty="0"/>
              <a:t>Describe the meaning and type of data (scale, values, etc.) for each attribute in the data file. </a:t>
            </a:r>
          </a:p>
          <a:p>
            <a:pPr marL="457200" indent="-457200">
              <a:buAutoNum type="arabicPeriod"/>
            </a:pPr>
            <a:r>
              <a:rPr lang="en-US" sz="2000" dirty="0"/>
              <a:t>Verify data quality: Visualize appropriate statistics(range, mode, mean, median, variance, counts) for a subset of attributes)</a:t>
            </a:r>
          </a:p>
          <a:p>
            <a:pPr marL="457200" indent="-457200">
              <a:buAutoNum type="arabicPeriod"/>
            </a:pPr>
            <a:r>
              <a:rPr lang="en-US" sz="2000" dirty="0"/>
              <a:t>Visualize the most interesting attributes (at least 5 attributes, your opinion on what is interesting and interpret the implications for each viz). </a:t>
            </a:r>
            <a:r>
              <a:rPr lang="en-US" sz="2000" dirty="0">
                <a:solidFill>
                  <a:srgbClr val="FF0000"/>
                </a:solidFill>
              </a:rPr>
              <a:t>How many do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CEBE-CA7A-480F-ACC3-54F30E673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 startAt="4"/>
            </a:pPr>
            <a:r>
              <a:rPr lang="en-US" sz="2000" dirty="0"/>
              <a:t>Visualize relationships between attributes: Look at the attributes via scatter plots, correlation, cross-tabulation, group-wise averages, etc. as appropriate. Explain any interesting relationships.</a:t>
            </a:r>
          </a:p>
          <a:p>
            <a:pPr marL="457200" indent="-457200">
              <a:buAutoNum type="arabicPeriod" startAt="4"/>
            </a:pPr>
            <a:r>
              <a:rPr lang="en-US" sz="2000" dirty="0"/>
              <a:t>Identify and explain interesting relationships between features and the class you are trying to predict (i.e., relationships with variables and the target classification).</a:t>
            </a:r>
          </a:p>
          <a:p>
            <a:pPr marL="457200" indent="-457200">
              <a:buAutoNum type="arabicPeriod" startAt="6"/>
            </a:pPr>
            <a:r>
              <a:rPr lang="en-US" sz="2000" dirty="0"/>
              <a:t>Are there other features that could be added to the data or created from existing features? Which ones?</a:t>
            </a:r>
          </a:p>
          <a:p>
            <a:pPr marL="457200" indent="-457200">
              <a:buAutoNum type="arabicPeriod" startAt="6"/>
            </a:pPr>
            <a:r>
              <a:rPr lang="en-US" sz="2100" dirty="0"/>
              <a:t>implement dimensionality reduction, then visualize and interpret the results.</a:t>
            </a:r>
          </a:p>
        </p:txBody>
      </p:sp>
    </p:spTree>
    <p:extLst>
      <p:ext uri="{BB962C8B-B14F-4D97-AF65-F5344CB8AC3E}">
        <p14:creationId xmlns:p14="http://schemas.microsoft.com/office/powerpoint/2010/main" val="377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F86DE-9EDB-4845-A7B1-4CD67AAC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First Submission: meeting minutes?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CEAC88-0407-4E76-BE6C-30B4F6ED5B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Platform: Python 3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Merge the data set, everyone doing it, comes back on 5/23 night to compare, pick the best one to proceed. Could check up during class.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Scott: Business Understanding.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Ask him about: Verify data quality: Visualize appropriate statistics(range, mode, mean, median, variance, counts) for a subset of attributes. DOUBLE CONFIRM THE DUE DATE! 5/27 11:59PM CST!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After getting the merged data, we pick several and do viz. can finish 3,4,5,6 on 24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. Meet up on 24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too.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Philip can try #7, Logistic, LDA,  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5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645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data set to use, nearly 300 columns</vt:lpstr>
      <vt:lpstr>Project Goal Decision</vt:lpstr>
      <vt:lpstr>First Submission</vt:lpstr>
      <vt:lpstr>First Submission: grading rubric</vt:lpstr>
      <vt:lpstr>First Submission: work load division?</vt:lpstr>
      <vt:lpstr>First Submission: meeting minutes?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data set to use</dc:title>
  <dc:creator>Rezsonya, Nuoya</dc:creator>
  <cp:lastModifiedBy>James Herford</cp:lastModifiedBy>
  <cp:revision>17</cp:revision>
  <dcterms:created xsi:type="dcterms:W3CDTF">2018-05-22T21:02:24Z</dcterms:created>
  <dcterms:modified xsi:type="dcterms:W3CDTF">2018-05-23T02:03:02Z</dcterms:modified>
</cp:coreProperties>
</file>